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20"/>
  </p:notesMasterIdLst>
  <p:sldIdLst>
    <p:sldId id="270" r:id="rId2"/>
    <p:sldId id="272" r:id="rId3"/>
    <p:sldId id="271" r:id="rId4"/>
    <p:sldId id="317" r:id="rId5"/>
    <p:sldId id="284" r:id="rId6"/>
    <p:sldId id="320" r:id="rId7"/>
    <p:sldId id="297" r:id="rId8"/>
    <p:sldId id="298" r:id="rId9"/>
    <p:sldId id="321" r:id="rId10"/>
    <p:sldId id="322" r:id="rId11"/>
    <p:sldId id="300" r:id="rId12"/>
    <p:sldId id="323" r:id="rId13"/>
    <p:sldId id="301" r:id="rId14"/>
    <p:sldId id="302" r:id="rId15"/>
    <p:sldId id="303" r:id="rId16"/>
    <p:sldId id="308" r:id="rId17"/>
    <p:sldId id="309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CE09DD"/>
    <a:srgbClr val="FB6547"/>
    <a:srgbClr val="FA320A"/>
    <a:srgbClr val="B76ED4"/>
    <a:srgbClr val="501E64"/>
    <a:srgbClr val="690F73"/>
    <a:srgbClr val="BA1BCB"/>
    <a:srgbClr val="EC54F8"/>
    <a:srgbClr val="EE5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DADF15-5431-45DB-ABB7-346500FE433D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E3F21D-A429-4ECD-960A-C114D0E18BDD}">
      <dgm:prSet phldrT="[Text]" custT="1"/>
      <dgm:spPr/>
      <dgm:t>
        <a:bodyPr/>
        <a:lstStyle/>
        <a:p>
          <a:r>
            <a:rPr lang="en-US" sz="1800" b="1" dirty="0" smtClean="0"/>
            <a:t>1</a:t>
          </a:r>
          <a:endParaRPr lang="en-US" sz="1700" b="1" dirty="0"/>
        </a:p>
      </dgm:t>
    </dgm:pt>
    <dgm:pt modelId="{FDC6FAB2-B95A-49EB-BDD3-6E8B929F9BE1}" type="parTrans" cxnId="{E7E668DD-8AF6-44FD-A680-866C53285FA4}">
      <dgm:prSet/>
      <dgm:spPr/>
      <dgm:t>
        <a:bodyPr/>
        <a:lstStyle/>
        <a:p>
          <a:endParaRPr lang="en-US"/>
        </a:p>
      </dgm:t>
    </dgm:pt>
    <dgm:pt modelId="{11EEFF10-33C9-459C-A8C3-C65DD2D1981C}" type="sibTrans" cxnId="{E7E668DD-8AF6-44FD-A680-866C53285FA4}">
      <dgm:prSet/>
      <dgm:spPr/>
      <dgm:t>
        <a:bodyPr/>
        <a:lstStyle/>
        <a:p>
          <a:endParaRPr lang="en-US"/>
        </a:p>
      </dgm:t>
    </dgm:pt>
    <dgm:pt modelId="{849F57C1-4D66-46BD-BB6F-FB2DFEAA513A}">
      <dgm:prSet phldrT="[Text]"/>
      <dgm:spPr/>
      <dgm:t>
        <a:bodyPr/>
        <a:lstStyle/>
        <a:p>
          <a:r>
            <a:rPr lang="en-US" b="1" dirty="0" smtClean="0"/>
            <a:t>2</a:t>
          </a:r>
          <a:endParaRPr lang="en-US" b="1" dirty="0"/>
        </a:p>
      </dgm:t>
    </dgm:pt>
    <dgm:pt modelId="{2A3557B9-2133-41AC-BFDF-19D8FC165661}" type="parTrans" cxnId="{83B23418-4FF5-4D56-919B-32BC4717315C}">
      <dgm:prSet/>
      <dgm:spPr/>
      <dgm:t>
        <a:bodyPr/>
        <a:lstStyle/>
        <a:p>
          <a:endParaRPr lang="en-US"/>
        </a:p>
      </dgm:t>
    </dgm:pt>
    <dgm:pt modelId="{6D83681C-94C2-4294-910F-EC06EB59F765}" type="sibTrans" cxnId="{83B23418-4FF5-4D56-919B-32BC4717315C}">
      <dgm:prSet/>
      <dgm:spPr/>
      <dgm:t>
        <a:bodyPr/>
        <a:lstStyle/>
        <a:p>
          <a:endParaRPr lang="en-US"/>
        </a:p>
      </dgm:t>
    </dgm:pt>
    <dgm:pt modelId="{3B8918D8-B4BE-4364-89FA-0A6341E91D91}">
      <dgm:prSet phldrT="[Text]"/>
      <dgm:spPr/>
      <dgm:t>
        <a:bodyPr/>
        <a:lstStyle/>
        <a:p>
          <a:r>
            <a:rPr lang="en-US" b="1" dirty="0" smtClean="0"/>
            <a:t>3</a:t>
          </a:r>
          <a:endParaRPr lang="en-US" b="1" dirty="0"/>
        </a:p>
      </dgm:t>
    </dgm:pt>
    <dgm:pt modelId="{14639519-405B-4C97-86BB-E01A6A7517A5}" type="parTrans" cxnId="{37244B49-3D92-4B28-B17B-5E0C0B3ECA55}">
      <dgm:prSet/>
      <dgm:spPr/>
      <dgm:t>
        <a:bodyPr/>
        <a:lstStyle/>
        <a:p>
          <a:endParaRPr lang="en-US"/>
        </a:p>
      </dgm:t>
    </dgm:pt>
    <dgm:pt modelId="{54C72D4E-0286-445E-A621-55E576F02F8C}" type="sibTrans" cxnId="{37244B49-3D92-4B28-B17B-5E0C0B3ECA55}">
      <dgm:prSet/>
      <dgm:spPr/>
      <dgm:t>
        <a:bodyPr/>
        <a:lstStyle/>
        <a:p>
          <a:endParaRPr lang="en-US"/>
        </a:p>
      </dgm:t>
    </dgm:pt>
    <dgm:pt modelId="{4D0CA890-B3A6-4D09-8B4E-711147951D16}">
      <dgm:prSet phldrT="[Text]"/>
      <dgm:spPr/>
      <dgm:t>
        <a:bodyPr/>
        <a:lstStyle/>
        <a:p>
          <a:r>
            <a:rPr lang="en-US" b="1" dirty="0" smtClean="0"/>
            <a:t>4</a:t>
          </a:r>
          <a:endParaRPr lang="en-US" b="1" dirty="0"/>
        </a:p>
      </dgm:t>
    </dgm:pt>
    <dgm:pt modelId="{0E61543E-B6BE-4F77-B49C-7BCE1ED85700}" type="parTrans" cxnId="{F2E08A6A-67BA-4DCD-93C7-2DC74F152D82}">
      <dgm:prSet/>
      <dgm:spPr/>
      <dgm:t>
        <a:bodyPr/>
        <a:lstStyle/>
        <a:p>
          <a:endParaRPr lang="en-US"/>
        </a:p>
      </dgm:t>
    </dgm:pt>
    <dgm:pt modelId="{B27DE88D-78B5-46BC-A68A-98B696646BD2}" type="sibTrans" cxnId="{F2E08A6A-67BA-4DCD-93C7-2DC74F152D82}">
      <dgm:prSet/>
      <dgm:spPr/>
      <dgm:t>
        <a:bodyPr/>
        <a:lstStyle/>
        <a:p>
          <a:endParaRPr lang="en-US"/>
        </a:p>
      </dgm:t>
    </dgm:pt>
    <dgm:pt modelId="{4E51E925-3676-42BA-B031-D0673F0ADEA6}">
      <dgm:prSet phldrT="[Text]"/>
      <dgm:spPr/>
      <dgm:t>
        <a:bodyPr/>
        <a:lstStyle/>
        <a:p>
          <a:r>
            <a:rPr lang="en-US" b="1" dirty="0" smtClean="0"/>
            <a:t>5</a:t>
          </a:r>
          <a:endParaRPr lang="en-US" b="1" dirty="0"/>
        </a:p>
      </dgm:t>
    </dgm:pt>
    <dgm:pt modelId="{796103CD-161C-425E-B612-D7D87899CB02}" type="parTrans" cxnId="{7C94C4E8-75D9-436E-B81D-981F3DC97E47}">
      <dgm:prSet/>
      <dgm:spPr/>
      <dgm:t>
        <a:bodyPr/>
        <a:lstStyle/>
        <a:p>
          <a:endParaRPr lang="en-US"/>
        </a:p>
      </dgm:t>
    </dgm:pt>
    <dgm:pt modelId="{83370B18-E2A4-43E4-8CAF-6F575D7759AC}" type="sibTrans" cxnId="{7C94C4E8-75D9-436E-B81D-981F3DC97E47}">
      <dgm:prSet/>
      <dgm:spPr/>
      <dgm:t>
        <a:bodyPr/>
        <a:lstStyle/>
        <a:p>
          <a:endParaRPr lang="en-US"/>
        </a:p>
      </dgm:t>
    </dgm:pt>
    <dgm:pt modelId="{38A067B6-2599-47B7-87C9-C778DA9C79D4}">
      <dgm:prSet/>
      <dgm:spPr/>
      <dgm:t>
        <a:bodyPr/>
        <a:lstStyle/>
        <a:p>
          <a:r>
            <a:rPr lang="en-US" dirty="0" smtClean="0"/>
            <a:t>Background</a:t>
          </a:r>
          <a:endParaRPr lang="en-US" dirty="0"/>
        </a:p>
      </dgm:t>
    </dgm:pt>
    <dgm:pt modelId="{8328A907-CA6D-41A0-9868-440F05B96474}" type="parTrans" cxnId="{36BA7EB4-431A-487A-AC49-A8D73AE27EA8}">
      <dgm:prSet/>
      <dgm:spPr/>
      <dgm:t>
        <a:bodyPr/>
        <a:lstStyle/>
        <a:p>
          <a:endParaRPr lang="en-US"/>
        </a:p>
      </dgm:t>
    </dgm:pt>
    <dgm:pt modelId="{AFD3A777-7877-4AC6-BB1B-7201AF01F056}" type="sibTrans" cxnId="{36BA7EB4-431A-487A-AC49-A8D73AE27EA8}">
      <dgm:prSet/>
      <dgm:spPr/>
      <dgm:t>
        <a:bodyPr/>
        <a:lstStyle/>
        <a:p>
          <a:endParaRPr lang="en-US"/>
        </a:p>
      </dgm:t>
    </dgm:pt>
    <dgm:pt modelId="{85060E15-D874-469D-8811-7A32EF878278}">
      <dgm:prSet/>
      <dgm:spPr/>
      <dgm:t>
        <a:bodyPr/>
        <a:lstStyle/>
        <a:p>
          <a:r>
            <a:rPr lang="en-US" dirty="0" smtClean="0"/>
            <a:t>Rick point</a:t>
          </a:r>
          <a:endParaRPr lang="en-US" dirty="0"/>
        </a:p>
      </dgm:t>
    </dgm:pt>
    <dgm:pt modelId="{49DAAD74-D8B0-4795-A710-0B8E95ACFA1E}" type="parTrans" cxnId="{93F3FE0E-C40A-4E1D-A11A-CCA7B034DFE8}">
      <dgm:prSet/>
      <dgm:spPr/>
      <dgm:t>
        <a:bodyPr/>
        <a:lstStyle/>
        <a:p>
          <a:endParaRPr lang="en-US"/>
        </a:p>
      </dgm:t>
    </dgm:pt>
    <dgm:pt modelId="{B655F216-CB57-4F31-8C65-6472674AA925}" type="sibTrans" cxnId="{93F3FE0E-C40A-4E1D-A11A-CCA7B034DFE8}">
      <dgm:prSet/>
      <dgm:spPr/>
      <dgm:t>
        <a:bodyPr/>
        <a:lstStyle/>
        <a:p>
          <a:endParaRPr lang="en-US"/>
        </a:p>
      </dgm:t>
    </dgm:pt>
    <dgm:pt modelId="{79C034A6-2359-423A-9C65-D124510170AA}">
      <dgm:prSet/>
      <dgm:spPr/>
      <dgm:t>
        <a:bodyPr/>
        <a:lstStyle/>
        <a:p>
          <a:r>
            <a:rPr lang="en-US" dirty="0" smtClean="0"/>
            <a:t>Action</a:t>
          </a:r>
          <a:endParaRPr lang="en-US" dirty="0"/>
        </a:p>
      </dgm:t>
    </dgm:pt>
    <dgm:pt modelId="{6EE1EF8B-A9E6-4FCA-9C50-1FFE68F4937B}" type="parTrans" cxnId="{33873ECD-7D5F-437E-97FB-9E54B5E047B8}">
      <dgm:prSet/>
      <dgm:spPr/>
      <dgm:t>
        <a:bodyPr/>
        <a:lstStyle/>
        <a:p>
          <a:endParaRPr lang="en-US"/>
        </a:p>
      </dgm:t>
    </dgm:pt>
    <dgm:pt modelId="{B42981C0-A9D7-4303-A80F-8CC0806FA170}" type="sibTrans" cxnId="{33873ECD-7D5F-437E-97FB-9E54B5E047B8}">
      <dgm:prSet/>
      <dgm:spPr/>
      <dgm:t>
        <a:bodyPr/>
        <a:lstStyle/>
        <a:p>
          <a:endParaRPr lang="en-US"/>
        </a:p>
      </dgm:t>
    </dgm:pt>
    <dgm:pt modelId="{1BAB58EC-2339-44A0-9AD5-E42B0C5C1849}">
      <dgm:prSet/>
      <dgm:spPr/>
      <dgm:t>
        <a:bodyPr/>
        <a:lstStyle/>
        <a:p>
          <a:r>
            <a:rPr lang="en-US" dirty="0" smtClean="0"/>
            <a:t>Result</a:t>
          </a:r>
          <a:endParaRPr lang="en-US" dirty="0"/>
        </a:p>
      </dgm:t>
    </dgm:pt>
    <dgm:pt modelId="{87921988-61DD-4A2F-9919-12FF25A9B8C8}" type="parTrans" cxnId="{336FC233-3E30-4DCC-BC3A-AB660F08D6E1}">
      <dgm:prSet/>
      <dgm:spPr/>
      <dgm:t>
        <a:bodyPr/>
        <a:lstStyle/>
        <a:p>
          <a:endParaRPr lang="en-US"/>
        </a:p>
      </dgm:t>
    </dgm:pt>
    <dgm:pt modelId="{1EE904A0-0DE2-4BA4-9E7E-8162EE6DEF07}" type="sibTrans" cxnId="{336FC233-3E30-4DCC-BC3A-AB660F08D6E1}">
      <dgm:prSet/>
      <dgm:spPr/>
      <dgm:t>
        <a:bodyPr/>
        <a:lstStyle/>
        <a:p>
          <a:endParaRPr lang="en-US"/>
        </a:p>
      </dgm:t>
    </dgm:pt>
    <dgm:pt modelId="{267F7493-410F-4EF3-9451-3641D35580A9}">
      <dgm:prSet/>
      <dgm:spPr/>
      <dgm:t>
        <a:bodyPr/>
        <a:lstStyle/>
        <a:p>
          <a:r>
            <a:rPr lang="en-US" dirty="0" smtClean="0"/>
            <a:t>Next plan</a:t>
          </a:r>
          <a:endParaRPr lang="en-US" dirty="0"/>
        </a:p>
      </dgm:t>
    </dgm:pt>
    <dgm:pt modelId="{EA6CFC20-F299-40CD-AAB9-B62E410AACDF}" type="parTrans" cxnId="{113DA459-1EEF-4C84-B20F-6AF5DA578C88}">
      <dgm:prSet/>
      <dgm:spPr/>
      <dgm:t>
        <a:bodyPr/>
        <a:lstStyle/>
        <a:p>
          <a:endParaRPr lang="en-US"/>
        </a:p>
      </dgm:t>
    </dgm:pt>
    <dgm:pt modelId="{C20F3ADC-F1A9-44CC-BF2A-2F07152E5803}" type="sibTrans" cxnId="{113DA459-1EEF-4C84-B20F-6AF5DA578C88}">
      <dgm:prSet/>
      <dgm:spPr/>
      <dgm:t>
        <a:bodyPr/>
        <a:lstStyle/>
        <a:p>
          <a:endParaRPr lang="en-US"/>
        </a:p>
      </dgm:t>
    </dgm:pt>
    <dgm:pt modelId="{8C8AA6E9-BD03-4551-B001-16C8DE5A4D79}" type="pres">
      <dgm:prSet presAssocID="{C6DADF15-5431-45DB-ABB7-346500FE433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6AD566-9C01-48FE-A055-B200E079A0BB}" type="pres">
      <dgm:prSet presAssocID="{FAE3F21D-A429-4ECD-960A-C114D0E18BDD}" presName="composite" presStyleCnt="0"/>
      <dgm:spPr/>
    </dgm:pt>
    <dgm:pt modelId="{0311B536-0FBE-4E6B-946D-EF459E130875}" type="pres">
      <dgm:prSet presAssocID="{FAE3F21D-A429-4ECD-960A-C114D0E18BDD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449FC9-5E4F-4446-83E5-432BAA0CCEFF}" type="pres">
      <dgm:prSet presAssocID="{FAE3F21D-A429-4ECD-960A-C114D0E18BDD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3EE9D8-1442-433B-AEAE-9ED221B605BD}" type="pres">
      <dgm:prSet presAssocID="{11EEFF10-33C9-459C-A8C3-C65DD2D1981C}" presName="sp" presStyleCnt="0"/>
      <dgm:spPr/>
    </dgm:pt>
    <dgm:pt modelId="{26325181-1695-4588-B165-2E685B4B75FE}" type="pres">
      <dgm:prSet presAssocID="{849F57C1-4D66-46BD-BB6F-FB2DFEAA513A}" presName="composite" presStyleCnt="0"/>
      <dgm:spPr/>
    </dgm:pt>
    <dgm:pt modelId="{59626687-D61E-416B-BF1B-6D96B8B95AC2}" type="pres">
      <dgm:prSet presAssocID="{849F57C1-4D66-46BD-BB6F-FB2DFEAA513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E8A697-0E6B-4A23-8040-08EDCA11450E}" type="pres">
      <dgm:prSet presAssocID="{849F57C1-4D66-46BD-BB6F-FB2DFEAA513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60293-F756-429F-BD13-D9F75DED9DA2}" type="pres">
      <dgm:prSet presAssocID="{6D83681C-94C2-4294-910F-EC06EB59F765}" presName="sp" presStyleCnt="0"/>
      <dgm:spPr/>
    </dgm:pt>
    <dgm:pt modelId="{82558BB0-A7B6-44C1-9396-D1682A1CF79C}" type="pres">
      <dgm:prSet presAssocID="{3B8918D8-B4BE-4364-89FA-0A6341E91D91}" presName="composite" presStyleCnt="0"/>
      <dgm:spPr/>
    </dgm:pt>
    <dgm:pt modelId="{EACDF80A-6F84-4A94-8AE5-07F3750801A5}" type="pres">
      <dgm:prSet presAssocID="{3B8918D8-B4BE-4364-89FA-0A6341E91D9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F469D7-1A89-4025-81D5-659C70C1CBBB}" type="pres">
      <dgm:prSet presAssocID="{3B8918D8-B4BE-4364-89FA-0A6341E91D9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61ECA-438E-4CB9-80F7-C110AABE2209}" type="pres">
      <dgm:prSet presAssocID="{54C72D4E-0286-445E-A621-55E576F02F8C}" presName="sp" presStyleCnt="0"/>
      <dgm:spPr/>
    </dgm:pt>
    <dgm:pt modelId="{273BB1CE-1331-49D2-AF23-2583C3BCE272}" type="pres">
      <dgm:prSet presAssocID="{4D0CA890-B3A6-4D09-8B4E-711147951D16}" presName="composite" presStyleCnt="0"/>
      <dgm:spPr/>
    </dgm:pt>
    <dgm:pt modelId="{992C509E-BA80-4EC5-A03F-91E2CD06F544}" type="pres">
      <dgm:prSet presAssocID="{4D0CA890-B3A6-4D09-8B4E-711147951D16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08F0C9-730E-42F0-A8ED-B1F72202CD96}" type="pres">
      <dgm:prSet presAssocID="{4D0CA890-B3A6-4D09-8B4E-711147951D16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C1F908-91CF-47BD-A149-625DBE415E02}" type="pres">
      <dgm:prSet presAssocID="{B27DE88D-78B5-46BC-A68A-98B696646BD2}" presName="sp" presStyleCnt="0"/>
      <dgm:spPr/>
    </dgm:pt>
    <dgm:pt modelId="{E4FA270C-5E0F-4CC9-9794-4A06D227D8C2}" type="pres">
      <dgm:prSet presAssocID="{4E51E925-3676-42BA-B031-D0673F0ADEA6}" presName="composite" presStyleCnt="0"/>
      <dgm:spPr/>
    </dgm:pt>
    <dgm:pt modelId="{F4B3B432-B84F-418B-8085-98A675F56DFF}" type="pres">
      <dgm:prSet presAssocID="{4E51E925-3676-42BA-B031-D0673F0ADEA6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F46EE-30C9-484D-B062-B50760DCB8A1}" type="pres">
      <dgm:prSet presAssocID="{4E51E925-3676-42BA-B031-D0673F0ADEA6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303E49-32E5-45D6-B07C-77192187696F}" type="presOf" srcId="{C6DADF15-5431-45DB-ABB7-346500FE433D}" destId="{8C8AA6E9-BD03-4551-B001-16C8DE5A4D79}" srcOrd="0" destOrd="0" presId="urn:microsoft.com/office/officeart/2005/8/layout/chevron2"/>
    <dgm:cxn modelId="{F2E08A6A-67BA-4DCD-93C7-2DC74F152D82}" srcId="{C6DADF15-5431-45DB-ABB7-346500FE433D}" destId="{4D0CA890-B3A6-4D09-8B4E-711147951D16}" srcOrd="3" destOrd="0" parTransId="{0E61543E-B6BE-4F77-B49C-7BCE1ED85700}" sibTransId="{B27DE88D-78B5-46BC-A68A-98B696646BD2}"/>
    <dgm:cxn modelId="{CD2A734F-5212-45E7-8B9F-8E02CC6C8520}" type="presOf" srcId="{4E51E925-3676-42BA-B031-D0673F0ADEA6}" destId="{F4B3B432-B84F-418B-8085-98A675F56DFF}" srcOrd="0" destOrd="0" presId="urn:microsoft.com/office/officeart/2005/8/layout/chevron2"/>
    <dgm:cxn modelId="{113DA459-1EEF-4C84-B20F-6AF5DA578C88}" srcId="{4E51E925-3676-42BA-B031-D0673F0ADEA6}" destId="{267F7493-410F-4EF3-9451-3641D35580A9}" srcOrd="0" destOrd="0" parTransId="{EA6CFC20-F299-40CD-AAB9-B62E410AACDF}" sibTransId="{C20F3ADC-F1A9-44CC-BF2A-2F07152E5803}"/>
    <dgm:cxn modelId="{33873ECD-7D5F-437E-97FB-9E54B5E047B8}" srcId="{3B8918D8-B4BE-4364-89FA-0A6341E91D91}" destId="{79C034A6-2359-423A-9C65-D124510170AA}" srcOrd="0" destOrd="0" parTransId="{6EE1EF8B-A9E6-4FCA-9C50-1FFE68F4937B}" sibTransId="{B42981C0-A9D7-4303-A80F-8CC0806FA170}"/>
    <dgm:cxn modelId="{7C94C4E8-75D9-436E-B81D-981F3DC97E47}" srcId="{C6DADF15-5431-45DB-ABB7-346500FE433D}" destId="{4E51E925-3676-42BA-B031-D0673F0ADEA6}" srcOrd="4" destOrd="0" parTransId="{796103CD-161C-425E-B612-D7D87899CB02}" sibTransId="{83370B18-E2A4-43E4-8CAF-6F575D7759AC}"/>
    <dgm:cxn modelId="{CE80785E-CD24-425F-A7C5-43B8D2804047}" type="presOf" srcId="{267F7493-410F-4EF3-9451-3641D35580A9}" destId="{F56F46EE-30C9-484D-B062-B50760DCB8A1}" srcOrd="0" destOrd="0" presId="urn:microsoft.com/office/officeart/2005/8/layout/chevron2"/>
    <dgm:cxn modelId="{336FC233-3E30-4DCC-BC3A-AB660F08D6E1}" srcId="{4D0CA890-B3A6-4D09-8B4E-711147951D16}" destId="{1BAB58EC-2339-44A0-9AD5-E42B0C5C1849}" srcOrd="0" destOrd="0" parTransId="{87921988-61DD-4A2F-9919-12FF25A9B8C8}" sibTransId="{1EE904A0-0DE2-4BA4-9E7E-8162EE6DEF07}"/>
    <dgm:cxn modelId="{A018A214-7AE8-49FC-8CBC-ACD017D5BFE0}" type="presOf" srcId="{79C034A6-2359-423A-9C65-D124510170AA}" destId="{34F469D7-1A89-4025-81D5-659C70C1CBBB}" srcOrd="0" destOrd="0" presId="urn:microsoft.com/office/officeart/2005/8/layout/chevron2"/>
    <dgm:cxn modelId="{0F367204-9907-4B35-8DDF-E1EAE0151316}" type="presOf" srcId="{3B8918D8-B4BE-4364-89FA-0A6341E91D91}" destId="{EACDF80A-6F84-4A94-8AE5-07F3750801A5}" srcOrd="0" destOrd="0" presId="urn:microsoft.com/office/officeart/2005/8/layout/chevron2"/>
    <dgm:cxn modelId="{93F3FE0E-C40A-4E1D-A11A-CCA7B034DFE8}" srcId="{849F57C1-4D66-46BD-BB6F-FB2DFEAA513A}" destId="{85060E15-D874-469D-8811-7A32EF878278}" srcOrd="0" destOrd="0" parTransId="{49DAAD74-D8B0-4795-A710-0B8E95ACFA1E}" sibTransId="{B655F216-CB57-4F31-8C65-6472674AA925}"/>
    <dgm:cxn modelId="{8D4D8003-154C-4883-A884-C01358F36998}" type="presOf" srcId="{849F57C1-4D66-46BD-BB6F-FB2DFEAA513A}" destId="{59626687-D61E-416B-BF1B-6D96B8B95AC2}" srcOrd="0" destOrd="0" presId="urn:microsoft.com/office/officeart/2005/8/layout/chevron2"/>
    <dgm:cxn modelId="{37244B49-3D92-4B28-B17B-5E0C0B3ECA55}" srcId="{C6DADF15-5431-45DB-ABB7-346500FE433D}" destId="{3B8918D8-B4BE-4364-89FA-0A6341E91D91}" srcOrd="2" destOrd="0" parTransId="{14639519-405B-4C97-86BB-E01A6A7517A5}" sibTransId="{54C72D4E-0286-445E-A621-55E576F02F8C}"/>
    <dgm:cxn modelId="{A3A2A044-5712-4B80-B3FD-E1A23F380380}" type="presOf" srcId="{38A067B6-2599-47B7-87C9-C778DA9C79D4}" destId="{8C449FC9-5E4F-4446-83E5-432BAA0CCEFF}" srcOrd="0" destOrd="0" presId="urn:microsoft.com/office/officeart/2005/8/layout/chevron2"/>
    <dgm:cxn modelId="{496D67E8-FD06-4B9E-8DC5-D12FE20D0B24}" type="presOf" srcId="{FAE3F21D-A429-4ECD-960A-C114D0E18BDD}" destId="{0311B536-0FBE-4E6B-946D-EF459E130875}" srcOrd="0" destOrd="0" presId="urn:microsoft.com/office/officeart/2005/8/layout/chevron2"/>
    <dgm:cxn modelId="{E7E668DD-8AF6-44FD-A680-866C53285FA4}" srcId="{C6DADF15-5431-45DB-ABB7-346500FE433D}" destId="{FAE3F21D-A429-4ECD-960A-C114D0E18BDD}" srcOrd="0" destOrd="0" parTransId="{FDC6FAB2-B95A-49EB-BDD3-6E8B929F9BE1}" sibTransId="{11EEFF10-33C9-459C-A8C3-C65DD2D1981C}"/>
    <dgm:cxn modelId="{5C0CEB93-0361-4B05-ADEC-576846D731C9}" type="presOf" srcId="{1BAB58EC-2339-44A0-9AD5-E42B0C5C1849}" destId="{0A08F0C9-730E-42F0-A8ED-B1F72202CD96}" srcOrd="0" destOrd="0" presId="urn:microsoft.com/office/officeart/2005/8/layout/chevron2"/>
    <dgm:cxn modelId="{4E6C5768-6698-4F66-A6DD-589D9DECB7CC}" type="presOf" srcId="{85060E15-D874-469D-8811-7A32EF878278}" destId="{7FE8A697-0E6B-4A23-8040-08EDCA11450E}" srcOrd="0" destOrd="0" presId="urn:microsoft.com/office/officeart/2005/8/layout/chevron2"/>
    <dgm:cxn modelId="{4742BAFE-0811-408E-AC77-F982EC684BE7}" type="presOf" srcId="{4D0CA890-B3A6-4D09-8B4E-711147951D16}" destId="{992C509E-BA80-4EC5-A03F-91E2CD06F544}" srcOrd="0" destOrd="0" presId="urn:microsoft.com/office/officeart/2005/8/layout/chevron2"/>
    <dgm:cxn modelId="{36BA7EB4-431A-487A-AC49-A8D73AE27EA8}" srcId="{FAE3F21D-A429-4ECD-960A-C114D0E18BDD}" destId="{38A067B6-2599-47B7-87C9-C778DA9C79D4}" srcOrd="0" destOrd="0" parTransId="{8328A907-CA6D-41A0-9868-440F05B96474}" sibTransId="{AFD3A777-7877-4AC6-BB1B-7201AF01F056}"/>
    <dgm:cxn modelId="{83B23418-4FF5-4D56-919B-32BC4717315C}" srcId="{C6DADF15-5431-45DB-ABB7-346500FE433D}" destId="{849F57C1-4D66-46BD-BB6F-FB2DFEAA513A}" srcOrd="1" destOrd="0" parTransId="{2A3557B9-2133-41AC-BFDF-19D8FC165661}" sibTransId="{6D83681C-94C2-4294-910F-EC06EB59F765}"/>
    <dgm:cxn modelId="{E612F865-C200-4993-B215-B7E032605C5A}" type="presParOf" srcId="{8C8AA6E9-BD03-4551-B001-16C8DE5A4D79}" destId="{686AD566-9C01-48FE-A055-B200E079A0BB}" srcOrd="0" destOrd="0" presId="urn:microsoft.com/office/officeart/2005/8/layout/chevron2"/>
    <dgm:cxn modelId="{9A6F7C06-11A4-48C1-BABF-821747B79751}" type="presParOf" srcId="{686AD566-9C01-48FE-A055-B200E079A0BB}" destId="{0311B536-0FBE-4E6B-946D-EF459E130875}" srcOrd="0" destOrd="0" presId="urn:microsoft.com/office/officeart/2005/8/layout/chevron2"/>
    <dgm:cxn modelId="{C8A2CF32-6B74-4CC1-95DA-2F48E1F7CBDB}" type="presParOf" srcId="{686AD566-9C01-48FE-A055-B200E079A0BB}" destId="{8C449FC9-5E4F-4446-83E5-432BAA0CCEFF}" srcOrd="1" destOrd="0" presId="urn:microsoft.com/office/officeart/2005/8/layout/chevron2"/>
    <dgm:cxn modelId="{67921918-E47C-4013-85B5-8C69FC8F39A3}" type="presParOf" srcId="{8C8AA6E9-BD03-4551-B001-16C8DE5A4D79}" destId="{E03EE9D8-1442-433B-AEAE-9ED221B605BD}" srcOrd="1" destOrd="0" presId="urn:microsoft.com/office/officeart/2005/8/layout/chevron2"/>
    <dgm:cxn modelId="{201EEC0B-59C3-44DB-9E42-ABA0C2A8F128}" type="presParOf" srcId="{8C8AA6E9-BD03-4551-B001-16C8DE5A4D79}" destId="{26325181-1695-4588-B165-2E685B4B75FE}" srcOrd="2" destOrd="0" presId="urn:microsoft.com/office/officeart/2005/8/layout/chevron2"/>
    <dgm:cxn modelId="{01366108-3211-4715-B823-22CF4227C08D}" type="presParOf" srcId="{26325181-1695-4588-B165-2E685B4B75FE}" destId="{59626687-D61E-416B-BF1B-6D96B8B95AC2}" srcOrd="0" destOrd="0" presId="urn:microsoft.com/office/officeart/2005/8/layout/chevron2"/>
    <dgm:cxn modelId="{8368427E-5D0B-4362-AC5E-8D914AA47E16}" type="presParOf" srcId="{26325181-1695-4588-B165-2E685B4B75FE}" destId="{7FE8A697-0E6B-4A23-8040-08EDCA11450E}" srcOrd="1" destOrd="0" presId="urn:microsoft.com/office/officeart/2005/8/layout/chevron2"/>
    <dgm:cxn modelId="{1CD9481F-33EB-4148-9115-A81A9995EEF6}" type="presParOf" srcId="{8C8AA6E9-BD03-4551-B001-16C8DE5A4D79}" destId="{7E160293-F756-429F-BD13-D9F75DED9DA2}" srcOrd="3" destOrd="0" presId="urn:microsoft.com/office/officeart/2005/8/layout/chevron2"/>
    <dgm:cxn modelId="{858F64D8-92D3-447B-ABC4-D99A5C065089}" type="presParOf" srcId="{8C8AA6E9-BD03-4551-B001-16C8DE5A4D79}" destId="{82558BB0-A7B6-44C1-9396-D1682A1CF79C}" srcOrd="4" destOrd="0" presId="urn:microsoft.com/office/officeart/2005/8/layout/chevron2"/>
    <dgm:cxn modelId="{49FBB1CC-186E-4735-983A-66BD6AA75A54}" type="presParOf" srcId="{82558BB0-A7B6-44C1-9396-D1682A1CF79C}" destId="{EACDF80A-6F84-4A94-8AE5-07F3750801A5}" srcOrd="0" destOrd="0" presId="urn:microsoft.com/office/officeart/2005/8/layout/chevron2"/>
    <dgm:cxn modelId="{EC15AB81-67AA-4756-B197-D52879054983}" type="presParOf" srcId="{82558BB0-A7B6-44C1-9396-D1682A1CF79C}" destId="{34F469D7-1A89-4025-81D5-659C70C1CBBB}" srcOrd="1" destOrd="0" presId="urn:microsoft.com/office/officeart/2005/8/layout/chevron2"/>
    <dgm:cxn modelId="{84D95637-3F48-4201-BBF8-56E027A35E7E}" type="presParOf" srcId="{8C8AA6E9-BD03-4551-B001-16C8DE5A4D79}" destId="{67061ECA-438E-4CB9-80F7-C110AABE2209}" srcOrd="5" destOrd="0" presId="urn:microsoft.com/office/officeart/2005/8/layout/chevron2"/>
    <dgm:cxn modelId="{5B27FC09-D037-4DCB-BDE4-D4A124F66CDF}" type="presParOf" srcId="{8C8AA6E9-BD03-4551-B001-16C8DE5A4D79}" destId="{273BB1CE-1331-49D2-AF23-2583C3BCE272}" srcOrd="6" destOrd="0" presId="urn:microsoft.com/office/officeart/2005/8/layout/chevron2"/>
    <dgm:cxn modelId="{18EE6F34-31BD-41A1-B5B5-78F23620AE65}" type="presParOf" srcId="{273BB1CE-1331-49D2-AF23-2583C3BCE272}" destId="{992C509E-BA80-4EC5-A03F-91E2CD06F544}" srcOrd="0" destOrd="0" presId="urn:microsoft.com/office/officeart/2005/8/layout/chevron2"/>
    <dgm:cxn modelId="{2D03E987-904B-4E49-95B9-8F3AE3036620}" type="presParOf" srcId="{273BB1CE-1331-49D2-AF23-2583C3BCE272}" destId="{0A08F0C9-730E-42F0-A8ED-B1F72202CD96}" srcOrd="1" destOrd="0" presId="urn:microsoft.com/office/officeart/2005/8/layout/chevron2"/>
    <dgm:cxn modelId="{D8604282-73C6-4474-999D-6C93E77D512B}" type="presParOf" srcId="{8C8AA6E9-BD03-4551-B001-16C8DE5A4D79}" destId="{8BC1F908-91CF-47BD-A149-625DBE415E02}" srcOrd="7" destOrd="0" presId="urn:microsoft.com/office/officeart/2005/8/layout/chevron2"/>
    <dgm:cxn modelId="{9C084A08-90E6-445C-AA5E-5C5783190115}" type="presParOf" srcId="{8C8AA6E9-BD03-4551-B001-16C8DE5A4D79}" destId="{E4FA270C-5E0F-4CC9-9794-4A06D227D8C2}" srcOrd="8" destOrd="0" presId="urn:microsoft.com/office/officeart/2005/8/layout/chevron2"/>
    <dgm:cxn modelId="{CD503C60-C53E-423F-8E76-38884AE68F30}" type="presParOf" srcId="{E4FA270C-5E0F-4CC9-9794-4A06D227D8C2}" destId="{F4B3B432-B84F-418B-8085-98A675F56DFF}" srcOrd="0" destOrd="0" presId="urn:microsoft.com/office/officeart/2005/8/layout/chevron2"/>
    <dgm:cxn modelId="{D76F3E95-18A6-4A08-B498-5DACD21BAB58}" type="presParOf" srcId="{E4FA270C-5E0F-4CC9-9794-4A06D227D8C2}" destId="{F56F46EE-30C9-484D-B062-B50760DCB8A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799789-76FA-4F4C-AD78-48921BAD5FE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F0DD12-17C9-402C-9875-9ECE65B31ABF}">
      <dgm:prSet phldrT="[Text]" custT="1"/>
      <dgm:spPr/>
      <dgm:t>
        <a:bodyPr/>
        <a:lstStyle/>
        <a:p>
          <a:r>
            <a:rPr lang="en-US" sz="2400" dirty="0" smtClean="0"/>
            <a:t>Risk point !</a:t>
          </a:r>
          <a:endParaRPr lang="en-US" sz="2400" dirty="0"/>
        </a:p>
      </dgm:t>
    </dgm:pt>
    <dgm:pt modelId="{7A0277BA-35C7-4A22-A473-68F954A21A95}" type="parTrans" cxnId="{51CF5C11-94C8-443B-98C4-87A8FBA282B1}">
      <dgm:prSet/>
      <dgm:spPr/>
      <dgm:t>
        <a:bodyPr/>
        <a:lstStyle/>
        <a:p>
          <a:endParaRPr lang="en-US"/>
        </a:p>
      </dgm:t>
    </dgm:pt>
    <dgm:pt modelId="{DD908FD9-7CFF-4071-A1D5-4F923293E760}" type="sibTrans" cxnId="{51CF5C11-94C8-443B-98C4-87A8FBA282B1}">
      <dgm:prSet/>
      <dgm:spPr/>
      <dgm:t>
        <a:bodyPr/>
        <a:lstStyle/>
        <a:p>
          <a:endParaRPr lang="en-US"/>
        </a:p>
      </dgm:t>
    </dgm:pt>
    <dgm:pt modelId="{251408B1-0E31-4B8D-BA1D-4066A96132E2}">
      <dgm:prSet phldrT="[Text]" custT="1"/>
      <dgm:spPr/>
      <dgm:t>
        <a:bodyPr/>
        <a:lstStyle/>
        <a:p>
          <a:r>
            <a:rPr lang="en-US" sz="1500" dirty="0" smtClean="0">
              <a:solidFill>
                <a:srgbClr val="FF0000"/>
              </a:solidFill>
            </a:rPr>
            <a:t>Hand</a:t>
          </a:r>
          <a:r>
            <a:rPr lang="en-US" sz="1500" dirty="0" smtClean="0"/>
            <a:t> input all items -&gt; workload huge</a:t>
          </a:r>
          <a:endParaRPr lang="en-US" sz="1500" dirty="0"/>
        </a:p>
      </dgm:t>
    </dgm:pt>
    <dgm:pt modelId="{07EDAE96-60A4-4574-9288-461AEF46AFCC}" type="parTrans" cxnId="{C5DC94DA-A0D5-438E-A0C4-1B300B1DDAF8}">
      <dgm:prSet/>
      <dgm:spPr/>
      <dgm:t>
        <a:bodyPr/>
        <a:lstStyle/>
        <a:p>
          <a:endParaRPr lang="en-US"/>
        </a:p>
      </dgm:t>
    </dgm:pt>
    <dgm:pt modelId="{45D5CE29-1345-4F9F-83B6-D96EACBA4AE0}" type="sibTrans" cxnId="{C5DC94DA-A0D5-438E-A0C4-1B300B1DDAF8}">
      <dgm:prSet/>
      <dgm:spPr/>
      <dgm:t>
        <a:bodyPr/>
        <a:lstStyle/>
        <a:p>
          <a:endParaRPr lang="en-US"/>
        </a:p>
      </dgm:t>
    </dgm:pt>
    <dgm:pt modelId="{0C91B824-07B8-4982-8F5B-DF3A0A5AA395}">
      <dgm:prSet phldrT="[Text]" custT="1"/>
      <dgm:spPr/>
      <dgm:t>
        <a:bodyPr/>
        <a:lstStyle/>
        <a:p>
          <a:r>
            <a:rPr lang="en-US" sz="1500" dirty="0" smtClean="0">
              <a:solidFill>
                <a:srgbClr val="FF0000"/>
              </a:solidFill>
            </a:rPr>
            <a:t>Forget</a:t>
          </a:r>
          <a:r>
            <a:rPr lang="en-US" sz="1500" dirty="0" smtClean="0"/>
            <a:t> input</a:t>
          </a:r>
          <a:endParaRPr lang="en-US" sz="1500" dirty="0"/>
        </a:p>
      </dgm:t>
    </dgm:pt>
    <dgm:pt modelId="{DFE86F4A-CE9D-49BD-AD28-4500FC351B24}" type="parTrans" cxnId="{0F0ABCAD-EB9D-4C70-9E5F-B95CD26132A3}">
      <dgm:prSet/>
      <dgm:spPr/>
      <dgm:t>
        <a:bodyPr/>
        <a:lstStyle/>
        <a:p>
          <a:endParaRPr lang="en-US"/>
        </a:p>
      </dgm:t>
    </dgm:pt>
    <dgm:pt modelId="{02E8D7B6-9772-4147-98F2-7BC01040EB0F}" type="sibTrans" cxnId="{0F0ABCAD-EB9D-4C70-9E5F-B95CD26132A3}">
      <dgm:prSet/>
      <dgm:spPr/>
      <dgm:t>
        <a:bodyPr/>
        <a:lstStyle/>
        <a:p>
          <a:endParaRPr lang="en-US"/>
        </a:p>
      </dgm:t>
    </dgm:pt>
    <dgm:pt modelId="{486F7862-A5C5-4F96-8C98-DE0735E33CBD}">
      <dgm:prSet phldrT="[Text]" custT="1"/>
      <dgm:spPr/>
      <dgm:t>
        <a:bodyPr/>
        <a:lstStyle/>
        <a:p>
          <a:r>
            <a:rPr lang="en-US" sz="1500" dirty="0" smtClean="0">
              <a:solidFill>
                <a:srgbClr val="FF0000"/>
              </a:solidFill>
            </a:rPr>
            <a:t>Mistake:</a:t>
          </a:r>
          <a:r>
            <a:rPr lang="en-US" sz="1500" dirty="0" smtClean="0"/>
            <a:t> delete file, wrong input, accuracy low</a:t>
          </a:r>
          <a:endParaRPr lang="en-US" sz="1500" dirty="0"/>
        </a:p>
      </dgm:t>
    </dgm:pt>
    <dgm:pt modelId="{D7260054-755F-4C70-82E9-F2273D210C7D}" type="parTrans" cxnId="{6EC7F2AA-295A-4BEC-80E8-3FF0F2C97D28}">
      <dgm:prSet/>
      <dgm:spPr/>
      <dgm:t>
        <a:bodyPr/>
        <a:lstStyle/>
        <a:p>
          <a:endParaRPr lang="en-US"/>
        </a:p>
      </dgm:t>
    </dgm:pt>
    <dgm:pt modelId="{3F6C5CF9-FDC7-424B-9132-1C6C6CDD54FB}" type="sibTrans" cxnId="{6EC7F2AA-295A-4BEC-80E8-3FF0F2C97D28}">
      <dgm:prSet/>
      <dgm:spPr/>
      <dgm:t>
        <a:bodyPr/>
        <a:lstStyle/>
        <a:p>
          <a:endParaRPr lang="en-US"/>
        </a:p>
      </dgm:t>
    </dgm:pt>
    <dgm:pt modelId="{A777BC34-5F60-4147-9D7A-6BB4AB5AEF4C}">
      <dgm:prSet phldrT="[Text]" custT="1"/>
      <dgm:spPr/>
      <dgm:t>
        <a:bodyPr/>
        <a:lstStyle/>
        <a:p>
          <a:r>
            <a:rPr lang="en-US" sz="1500" dirty="0" smtClean="0"/>
            <a:t>Security: easy </a:t>
          </a:r>
          <a:r>
            <a:rPr lang="en-US" sz="1500" dirty="0" smtClean="0">
              <a:solidFill>
                <a:srgbClr val="FF0000"/>
              </a:solidFill>
            </a:rPr>
            <a:t>lost</a:t>
          </a:r>
          <a:r>
            <a:rPr lang="en-US" sz="1500" dirty="0" smtClean="0"/>
            <a:t> file  </a:t>
          </a:r>
          <a:endParaRPr lang="en-US" sz="1500" dirty="0"/>
        </a:p>
      </dgm:t>
    </dgm:pt>
    <dgm:pt modelId="{AA6E717A-52E9-4EED-9CFF-F56E1959B7FA}" type="parTrans" cxnId="{B19B362A-218E-4854-A5D1-00758D213765}">
      <dgm:prSet/>
      <dgm:spPr/>
      <dgm:t>
        <a:bodyPr/>
        <a:lstStyle/>
        <a:p>
          <a:endParaRPr lang="en-US"/>
        </a:p>
      </dgm:t>
    </dgm:pt>
    <dgm:pt modelId="{8B58B152-C250-4890-B617-05401B0BED2C}" type="sibTrans" cxnId="{B19B362A-218E-4854-A5D1-00758D213765}">
      <dgm:prSet/>
      <dgm:spPr/>
      <dgm:t>
        <a:bodyPr/>
        <a:lstStyle/>
        <a:p>
          <a:endParaRPr lang="en-US"/>
        </a:p>
      </dgm:t>
    </dgm:pt>
    <dgm:pt modelId="{4ED52917-CDA6-4886-8A45-B326D63BF7A5}" type="pres">
      <dgm:prSet presAssocID="{24799789-76FA-4F4C-AD78-48921BAD5F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B82790-6E33-4488-B0AF-1D47EA8D32C1}" type="pres">
      <dgm:prSet presAssocID="{6FF0DD12-17C9-402C-9875-9ECE65B31ABF}" presName="parentLin" presStyleCnt="0"/>
      <dgm:spPr/>
    </dgm:pt>
    <dgm:pt modelId="{73AD373E-7D5D-4722-A77E-D3C116036CD3}" type="pres">
      <dgm:prSet presAssocID="{6FF0DD12-17C9-402C-9875-9ECE65B31AB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9ABC0D1-3019-47EE-BD69-0DFD620C1714}" type="pres">
      <dgm:prSet presAssocID="{6FF0DD12-17C9-402C-9875-9ECE65B31ABF}" presName="parentText" presStyleLbl="node1" presStyleIdx="0" presStyleCnt="1" custScaleX="94794" custScaleY="56233" custLinFactNeighborX="38781" custLinFactNeighborY="-239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43E970-168A-4715-82F6-1D7781556521}" type="pres">
      <dgm:prSet presAssocID="{6FF0DD12-17C9-402C-9875-9ECE65B31ABF}" presName="negativeSpace" presStyleCnt="0"/>
      <dgm:spPr/>
    </dgm:pt>
    <dgm:pt modelId="{4238CB25-7227-4CF7-BB1D-3CC7E3A3EB6C}" type="pres">
      <dgm:prSet presAssocID="{6FF0DD12-17C9-402C-9875-9ECE65B31ABF}" presName="childText" presStyleLbl="conFgAcc1" presStyleIdx="0" presStyleCnt="1" custScaleX="93915" custScaleY="100776" custLinFactNeighborX="330" custLinFactNeighborY="23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DC94DA-A0D5-438E-A0C4-1B300B1DDAF8}" srcId="{6FF0DD12-17C9-402C-9875-9ECE65B31ABF}" destId="{251408B1-0E31-4B8D-BA1D-4066A96132E2}" srcOrd="0" destOrd="0" parTransId="{07EDAE96-60A4-4574-9288-461AEF46AFCC}" sibTransId="{45D5CE29-1345-4F9F-83B6-D96EACBA4AE0}"/>
    <dgm:cxn modelId="{1CA6B7BB-95CF-4C42-8C23-5E984DEE8805}" type="presOf" srcId="{6FF0DD12-17C9-402C-9875-9ECE65B31ABF}" destId="{E9ABC0D1-3019-47EE-BD69-0DFD620C1714}" srcOrd="1" destOrd="0" presId="urn:microsoft.com/office/officeart/2005/8/layout/list1"/>
    <dgm:cxn modelId="{3FBC5435-F50F-4F7F-9C10-EB1B1C058CAF}" type="presOf" srcId="{486F7862-A5C5-4F96-8C98-DE0735E33CBD}" destId="{4238CB25-7227-4CF7-BB1D-3CC7E3A3EB6C}" srcOrd="0" destOrd="2" presId="urn:microsoft.com/office/officeart/2005/8/layout/list1"/>
    <dgm:cxn modelId="{51CF5C11-94C8-443B-98C4-87A8FBA282B1}" srcId="{24799789-76FA-4F4C-AD78-48921BAD5FE6}" destId="{6FF0DD12-17C9-402C-9875-9ECE65B31ABF}" srcOrd="0" destOrd="0" parTransId="{7A0277BA-35C7-4A22-A473-68F954A21A95}" sibTransId="{DD908FD9-7CFF-4071-A1D5-4F923293E760}"/>
    <dgm:cxn modelId="{0F0ABCAD-EB9D-4C70-9E5F-B95CD26132A3}" srcId="{6FF0DD12-17C9-402C-9875-9ECE65B31ABF}" destId="{0C91B824-07B8-4982-8F5B-DF3A0A5AA395}" srcOrd="1" destOrd="0" parTransId="{DFE86F4A-CE9D-49BD-AD28-4500FC351B24}" sibTransId="{02E8D7B6-9772-4147-98F2-7BC01040EB0F}"/>
    <dgm:cxn modelId="{E0541084-5EC9-4E24-AA6C-2EC7B3DE3733}" type="presOf" srcId="{0C91B824-07B8-4982-8F5B-DF3A0A5AA395}" destId="{4238CB25-7227-4CF7-BB1D-3CC7E3A3EB6C}" srcOrd="0" destOrd="1" presId="urn:microsoft.com/office/officeart/2005/8/layout/list1"/>
    <dgm:cxn modelId="{AFE98E33-84E8-4B18-9B50-7FD11E89AC76}" type="presOf" srcId="{6FF0DD12-17C9-402C-9875-9ECE65B31ABF}" destId="{73AD373E-7D5D-4722-A77E-D3C116036CD3}" srcOrd="0" destOrd="0" presId="urn:microsoft.com/office/officeart/2005/8/layout/list1"/>
    <dgm:cxn modelId="{6EC7F2AA-295A-4BEC-80E8-3FF0F2C97D28}" srcId="{6FF0DD12-17C9-402C-9875-9ECE65B31ABF}" destId="{486F7862-A5C5-4F96-8C98-DE0735E33CBD}" srcOrd="2" destOrd="0" parTransId="{D7260054-755F-4C70-82E9-F2273D210C7D}" sibTransId="{3F6C5CF9-FDC7-424B-9132-1C6C6CDD54FB}"/>
    <dgm:cxn modelId="{5017BD62-430F-4DB0-8D32-BF1A1F08ABC2}" type="presOf" srcId="{A777BC34-5F60-4147-9D7A-6BB4AB5AEF4C}" destId="{4238CB25-7227-4CF7-BB1D-3CC7E3A3EB6C}" srcOrd="0" destOrd="3" presId="urn:microsoft.com/office/officeart/2005/8/layout/list1"/>
    <dgm:cxn modelId="{911C1C95-4E9B-4B1F-A570-99BE33BC499A}" type="presOf" srcId="{24799789-76FA-4F4C-AD78-48921BAD5FE6}" destId="{4ED52917-CDA6-4886-8A45-B326D63BF7A5}" srcOrd="0" destOrd="0" presId="urn:microsoft.com/office/officeart/2005/8/layout/list1"/>
    <dgm:cxn modelId="{3439D839-3168-45EB-84D4-B3FA15C5E9E7}" type="presOf" srcId="{251408B1-0E31-4B8D-BA1D-4066A96132E2}" destId="{4238CB25-7227-4CF7-BB1D-3CC7E3A3EB6C}" srcOrd="0" destOrd="0" presId="urn:microsoft.com/office/officeart/2005/8/layout/list1"/>
    <dgm:cxn modelId="{B19B362A-218E-4854-A5D1-00758D213765}" srcId="{6FF0DD12-17C9-402C-9875-9ECE65B31ABF}" destId="{A777BC34-5F60-4147-9D7A-6BB4AB5AEF4C}" srcOrd="3" destOrd="0" parTransId="{AA6E717A-52E9-4EED-9CFF-F56E1959B7FA}" sibTransId="{8B58B152-C250-4890-B617-05401B0BED2C}"/>
    <dgm:cxn modelId="{65DF2ABE-2343-44E3-8E37-66E1CED778C0}" type="presParOf" srcId="{4ED52917-CDA6-4886-8A45-B326D63BF7A5}" destId="{67B82790-6E33-4488-B0AF-1D47EA8D32C1}" srcOrd="0" destOrd="0" presId="urn:microsoft.com/office/officeart/2005/8/layout/list1"/>
    <dgm:cxn modelId="{DEE2F2E4-D199-45FC-9A5B-93E538264B57}" type="presParOf" srcId="{67B82790-6E33-4488-B0AF-1D47EA8D32C1}" destId="{73AD373E-7D5D-4722-A77E-D3C116036CD3}" srcOrd="0" destOrd="0" presId="urn:microsoft.com/office/officeart/2005/8/layout/list1"/>
    <dgm:cxn modelId="{3DE651AB-39B0-4E9E-9781-0C97DD48E1F2}" type="presParOf" srcId="{67B82790-6E33-4488-B0AF-1D47EA8D32C1}" destId="{E9ABC0D1-3019-47EE-BD69-0DFD620C1714}" srcOrd="1" destOrd="0" presId="urn:microsoft.com/office/officeart/2005/8/layout/list1"/>
    <dgm:cxn modelId="{7831C32A-F25D-4F6A-B0AA-FEC8045FBFA8}" type="presParOf" srcId="{4ED52917-CDA6-4886-8A45-B326D63BF7A5}" destId="{2443E970-168A-4715-82F6-1D7781556521}" srcOrd="1" destOrd="0" presId="urn:microsoft.com/office/officeart/2005/8/layout/list1"/>
    <dgm:cxn modelId="{15BDCBD6-C481-4275-8B56-53CA57A00789}" type="presParOf" srcId="{4ED52917-CDA6-4886-8A45-B326D63BF7A5}" destId="{4238CB25-7227-4CF7-BB1D-3CC7E3A3EB6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F2BF07-6CD1-472A-81FD-91567A226759}" type="doc">
      <dgm:prSet loTypeId="urn:microsoft.com/office/officeart/2005/8/layout/vList5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9D12280-2656-4374-B733-B8C648BCBC69}">
      <dgm:prSet phldrT="[Text]" custT="1"/>
      <dgm:spPr/>
      <dgm:t>
        <a:bodyPr/>
        <a:lstStyle/>
        <a:p>
          <a:r>
            <a:rPr lang="en-US" sz="2800" b="1" dirty="0" smtClean="0">
              <a:latin typeface="Segoe UI" panose="020B0502040204020203" pitchFamily="34" charset="0"/>
              <a:cs typeface="Segoe UI" panose="020B0502040204020203" pitchFamily="34" charset="0"/>
            </a:rPr>
            <a:t>Management</a:t>
          </a:r>
          <a:endParaRPr lang="en-US" sz="28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A16CC06-58E5-4F4F-86E9-3DB05FE56DB3}" type="parTrans" cxnId="{34654D16-611C-4956-AF70-7B1A578F0CB3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5654836-AB8B-48BE-8DCD-6B85893C376B}" type="sibTrans" cxnId="{34654D16-611C-4956-AF70-7B1A578F0CB3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5BF1D35-CC61-4258-8D1D-7D2118DD4D00}">
      <dgm:prSet phldrT="[Text]" custT="1"/>
      <dgm:spPr/>
      <dgm:t>
        <a:bodyPr/>
        <a:lstStyle/>
        <a:p>
          <a:r>
            <a:rPr lang="en-US" sz="2800" b="1" dirty="0" smtClean="0">
              <a:latin typeface="Segoe UI" panose="020B0502040204020203" pitchFamily="34" charset="0"/>
              <a:cs typeface="Segoe UI" panose="020B0502040204020203" pitchFamily="34" charset="0"/>
            </a:rPr>
            <a:t>Users</a:t>
          </a:r>
          <a:endParaRPr lang="en-US" sz="28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EEAC66C-6C5C-4567-A37B-66D80CE08BCB}" type="parTrans" cxnId="{1DC63172-4A4D-4C5F-908C-DAF037CA90A9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497F975-B895-4479-A711-DC696D7035C4}" type="sibTrans" cxnId="{1DC63172-4A4D-4C5F-908C-DAF037CA90A9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5166E7A-C92A-472A-A790-F7A9910863ED}">
      <dgm:prSet phldrT="[Text]" custT="1"/>
      <dgm:spPr/>
      <dgm:t>
        <a:bodyPr anchor="ctr"/>
        <a:lstStyle/>
        <a:p>
          <a:r>
            <a:rPr lang="en-US" sz="1800" dirty="0" smtClean="0">
              <a:latin typeface="Segoe UI" panose="020B0502040204020203" pitchFamily="34" charset="0"/>
              <a:cs typeface="Segoe UI" panose="020B0502040204020203" pitchFamily="34" charset="0"/>
            </a:rPr>
            <a:t>Find data with </a:t>
          </a:r>
          <a:r>
            <a:rPr lang="en-US" sz="1800" b="1" dirty="0" smtClean="0">
              <a:latin typeface="Segoe UI" panose="020B0502040204020203" pitchFamily="34" charset="0"/>
              <a:cs typeface="Segoe UI" panose="020B0502040204020203" pitchFamily="34" charset="0"/>
            </a:rPr>
            <a:t>high speed </a:t>
          </a:r>
          <a:endParaRPr lang="en-US" sz="18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7778492-0802-4D83-B4A7-92BE91F0ACC4}" type="parTrans" cxnId="{DBE37ADF-4EB0-4C07-A904-DB0058F7F3AC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5D3B415-5A00-47B1-9B1A-40150A0B5B4F}" type="sibTrans" cxnId="{DBE37ADF-4EB0-4C07-A904-DB0058F7F3AC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AAC9252-CA79-4B24-908C-0A22884DB0A6}">
      <dgm:prSet phldrT="[Text]" custT="1"/>
      <dgm:spPr/>
      <dgm:t>
        <a:bodyPr anchor="ctr"/>
        <a:lstStyle/>
        <a:p>
          <a:r>
            <a:rPr lang="en-US" sz="1800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rPr>
            <a:t>Clear</a:t>
          </a:r>
          <a:r>
            <a:rPr lang="en-US" sz="1800" dirty="0" smtClean="0">
              <a:latin typeface="Segoe UI" panose="020B0502040204020203" pitchFamily="34" charset="0"/>
              <a:cs typeface="Segoe UI" panose="020B0502040204020203" pitchFamily="34" charset="0"/>
            </a:rPr>
            <a:t> user permission</a:t>
          </a:r>
          <a:endParaRPr lang="en-US" sz="1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856B198-A5E2-49A3-B4AD-7E459A327D61}" type="parTrans" cxnId="{806B4260-9868-45FF-B467-06892DB86C8E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2CD5A36-25A5-4319-B8FE-20261053FD23}" type="sibTrans" cxnId="{806B4260-9868-45FF-B467-06892DB86C8E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DC65BDB-D141-484E-A769-0F6ADCC7D69E}">
      <dgm:prSet phldrT="[Text]" custT="1"/>
      <dgm:spPr/>
      <dgm:t>
        <a:bodyPr anchor="ctr"/>
        <a:lstStyle/>
        <a:p>
          <a:r>
            <a:rPr lang="en-US" sz="1800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rPr>
            <a:t>Inventory</a:t>
          </a:r>
          <a:r>
            <a:rPr lang="en-US" sz="1800" dirty="0" smtClean="0">
              <a:latin typeface="Segoe UI" panose="020B0502040204020203" pitchFamily="34" charset="0"/>
              <a:cs typeface="Segoe UI" panose="020B0502040204020203" pitchFamily="34" charset="0"/>
            </a:rPr>
            <a:t> easier</a:t>
          </a:r>
          <a:endParaRPr lang="en-US" sz="18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ED17026-DA9A-4E33-960D-041AD4C31550}" type="parTrans" cxnId="{C77AF2E2-685A-413A-9989-E613AE2F35BD}">
      <dgm:prSet/>
      <dgm:spPr/>
      <dgm:t>
        <a:bodyPr/>
        <a:lstStyle/>
        <a:p>
          <a:endParaRPr lang="en-US"/>
        </a:p>
      </dgm:t>
    </dgm:pt>
    <dgm:pt modelId="{66640C8A-13BD-4EA2-8ED8-B7F2E4B35532}" type="sibTrans" cxnId="{C77AF2E2-685A-413A-9989-E613AE2F35BD}">
      <dgm:prSet/>
      <dgm:spPr/>
      <dgm:t>
        <a:bodyPr/>
        <a:lstStyle/>
        <a:p>
          <a:endParaRPr lang="en-US"/>
        </a:p>
      </dgm:t>
    </dgm:pt>
    <dgm:pt modelId="{2C86A308-B15C-4A02-A35E-8376071820B5}">
      <dgm:prSet phldrT="[Text]" custT="1"/>
      <dgm:spPr/>
      <dgm:t>
        <a:bodyPr anchor="ctr"/>
        <a:lstStyle/>
        <a:p>
          <a:r>
            <a:rPr lang="en-US" sz="1800" dirty="0" smtClean="0">
              <a:latin typeface="Segoe UI" panose="020B0502040204020203" pitchFamily="34" charset="0"/>
              <a:cs typeface="Segoe UI" panose="020B0502040204020203" pitchFamily="34" charset="0"/>
            </a:rPr>
            <a:t>Add </a:t>
          </a:r>
          <a:r>
            <a:rPr lang="en-US" sz="1800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rPr>
            <a:t>new control Quantity </a:t>
          </a:r>
          <a:r>
            <a:rPr lang="en-US" sz="1800" dirty="0" smtClean="0">
              <a:latin typeface="Segoe UI" panose="020B0502040204020203" pitchFamily="34" charset="0"/>
              <a:cs typeface="Segoe UI" panose="020B0502040204020203" pitchFamily="34" charset="0"/>
            </a:rPr>
            <a:t>of FA part when TIM receive part</a:t>
          </a:r>
          <a:endParaRPr lang="en-US" sz="1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B5D3967-64CF-4501-9F8D-260C530AC146}" type="parTrans" cxnId="{DB655A75-1978-41CC-B8C4-2272530899D6}">
      <dgm:prSet/>
      <dgm:spPr/>
      <dgm:t>
        <a:bodyPr/>
        <a:lstStyle/>
        <a:p>
          <a:endParaRPr lang="en-US"/>
        </a:p>
      </dgm:t>
    </dgm:pt>
    <dgm:pt modelId="{A17FF123-8440-4EA9-8962-B05C50693BED}" type="sibTrans" cxnId="{DB655A75-1978-41CC-B8C4-2272530899D6}">
      <dgm:prSet/>
      <dgm:spPr/>
      <dgm:t>
        <a:bodyPr/>
        <a:lstStyle/>
        <a:p>
          <a:endParaRPr lang="en-US"/>
        </a:p>
      </dgm:t>
    </dgm:pt>
    <dgm:pt modelId="{052FB6E9-E38D-417E-8F61-4C5444197BBC}">
      <dgm:prSet phldrT="[Text]" custT="1"/>
      <dgm:spPr/>
      <dgm:t>
        <a:bodyPr anchor="ctr"/>
        <a:lstStyle/>
        <a:p>
          <a:r>
            <a:rPr lang="en-US" sz="1800" dirty="0" smtClean="0">
              <a:latin typeface="Segoe UI" panose="020B0502040204020203" pitchFamily="34" charset="0"/>
              <a:cs typeface="Segoe UI" panose="020B0502040204020203" pitchFamily="34" charset="0"/>
            </a:rPr>
            <a:t>Manage one-part </a:t>
          </a:r>
          <a:r>
            <a:rPr lang="en-US" sz="1800" b="1" dirty="0" smtClean="0">
              <a:latin typeface="Segoe UI" panose="020B0502040204020203" pitchFamily="34" charset="0"/>
              <a:cs typeface="Segoe UI" panose="020B0502040204020203" pitchFamily="34" charset="0"/>
            </a:rPr>
            <a:t>cycle time </a:t>
          </a:r>
          <a:r>
            <a:rPr lang="en-US" sz="1800" dirty="0" smtClean="0">
              <a:latin typeface="Segoe UI" panose="020B0502040204020203" pitchFamily="34" charset="0"/>
              <a:cs typeface="Segoe UI" panose="020B0502040204020203" pitchFamily="34" charset="0"/>
            </a:rPr>
            <a:t>from </a:t>
          </a:r>
          <a:r>
            <a:rPr lang="en-US" sz="1800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rPr>
            <a:t>Input</a:t>
          </a:r>
          <a:r>
            <a:rPr lang="en-US" sz="1800" dirty="0" smtClean="0">
              <a:latin typeface="Segoe UI" panose="020B0502040204020203" pitchFamily="34" charset="0"/>
              <a:cs typeface="Segoe UI" panose="020B0502040204020203" pitchFamily="34" charset="0"/>
            </a:rPr>
            <a:t> to </a:t>
          </a:r>
          <a:r>
            <a:rPr lang="en-US" sz="1800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rPr>
            <a:t>Output</a:t>
          </a:r>
          <a:r>
            <a:rPr lang="en-US" sz="1800" dirty="0" smtClean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endParaRPr lang="en-US" sz="18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3E58B91-03C6-46EC-8B11-05B50FBAD858}" type="sibTrans" cxnId="{2C29B5A8-187C-4F50-9C6E-E78C19C4B802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F538447-0260-4569-901B-0D4400EF0CE7}" type="parTrans" cxnId="{2C29B5A8-187C-4F50-9C6E-E78C19C4B802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E1CA1D6-DEF6-40AC-AEAE-2B78308BF795}">
      <dgm:prSet phldrT="[Text]" custT="1"/>
      <dgm:spPr/>
      <dgm:t>
        <a:bodyPr/>
        <a:lstStyle/>
        <a:p>
          <a:pPr rtl="0"/>
          <a:r>
            <a:rPr lang="en-US" sz="1800" b="0" i="0" dirty="0" smtClean="0"/>
            <a:t>Ensure </a:t>
          </a:r>
          <a:r>
            <a:rPr lang="en-US" sz="1800" b="0" i="0" dirty="0" smtClean="0">
              <a:solidFill>
                <a:srgbClr val="C00000"/>
              </a:solidFill>
            </a:rPr>
            <a:t>Quantity</a:t>
          </a:r>
          <a:r>
            <a:rPr lang="en-US" sz="1800" b="0" i="0" dirty="0" smtClean="0"/>
            <a:t> accuracy of each Part </a:t>
          </a:r>
          <a:endParaRPr lang="en-US" sz="1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4B086A8-3A39-485A-9E08-DB168C42BC8C}" type="parTrans" cxnId="{4099073F-EEA8-4B78-A243-92BBF7AD974A}">
      <dgm:prSet/>
      <dgm:spPr/>
      <dgm:t>
        <a:bodyPr/>
        <a:lstStyle/>
        <a:p>
          <a:endParaRPr lang="en-US"/>
        </a:p>
      </dgm:t>
    </dgm:pt>
    <dgm:pt modelId="{A3F02340-D8AD-4EED-9F99-93D8C57A2B9F}" type="sibTrans" cxnId="{4099073F-EEA8-4B78-A243-92BBF7AD974A}">
      <dgm:prSet/>
      <dgm:spPr/>
      <dgm:t>
        <a:bodyPr/>
        <a:lstStyle/>
        <a:p>
          <a:endParaRPr lang="en-US"/>
        </a:p>
      </dgm:t>
    </dgm:pt>
    <dgm:pt modelId="{6FF693AC-2A9A-4AF1-AB44-2A56D5B37B2E}" type="pres">
      <dgm:prSet presAssocID="{76F2BF07-6CD1-472A-81FD-91567A22675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B58AEC-8FAE-44A7-B210-E2712C9BEC49}" type="pres">
      <dgm:prSet presAssocID="{49D12280-2656-4374-B733-B8C648BCBC69}" presName="linNode" presStyleCnt="0"/>
      <dgm:spPr/>
      <dgm:t>
        <a:bodyPr/>
        <a:lstStyle/>
        <a:p>
          <a:endParaRPr lang="en-US"/>
        </a:p>
      </dgm:t>
    </dgm:pt>
    <dgm:pt modelId="{ECCF01A3-BD4E-45BB-872C-72353D4E0175}" type="pres">
      <dgm:prSet presAssocID="{49D12280-2656-4374-B733-B8C648BCBC69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D85B2B-BEC4-45B8-9C13-601581629496}" type="pres">
      <dgm:prSet presAssocID="{49D12280-2656-4374-B733-B8C648BCBC69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A9AE21-DAE7-403C-AF2A-C5988D60145C}" type="pres">
      <dgm:prSet presAssocID="{75654836-AB8B-48BE-8DCD-6B85893C376B}" presName="sp" presStyleCnt="0"/>
      <dgm:spPr/>
      <dgm:t>
        <a:bodyPr/>
        <a:lstStyle/>
        <a:p>
          <a:endParaRPr lang="en-US"/>
        </a:p>
      </dgm:t>
    </dgm:pt>
    <dgm:pt modelId="{15434A6C-B773-4D28-8F9C-F31F8693DBF4}" type="pres">
      <dgm:prSet presAssocID="{65BF1D35-CC61-4258-8D1D-7D2118DD4D00}" presName="linNode" presStyleCnt="0"/>
      <dgm:spPr/>
      <dgm:t>
        <a:bodyPr/>
        <a:lstStyle/>
        <a:p>
          <a:endParaRPr lang="en-US"/>
        </a:p>
      </dgm:t>
    </dgm:pt>
    <dgm:pt modelId="{C7721B7E-5F5D-4D6C-B7D9-C51C84A52072}" type="pres">
      <dgm:prSet presAssocID="{65BF1D35-CC61-4258-8D1D-7D2118DD4D00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4788C5-652D-4702-A2DD-3B0DA7B4202F}" type="pres">
      <dgm:prSet presAssocID="{65BF1D35-CC61-4258-8D1D-7D2118DD4D00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18DA11-A99F-4B47-8FD9-41A6845AF298}" type="presOf" srcId="{052FB6E9-E38D-417E-8F61-4C5444197BBC}" destId="{27D85B2B-BEC4-45B8-9C13-601581629496}" srcOrd="0" destOrd="0" presId="urn:microsoft.com/office/officeart/2005/8/layout/vList5"/>
    <dgm:cxn modelId="{5D66B58B-BE52-4A45-B27C-48CFD0973536}" type="presOf" srcId="{5DC65BDB-D141-484E-A769-0F6ADCC7D69E}" destId="{27D85B2B-BEC4-45B8-9C13-601581629496}" srcOrd="0" destOrd="1" presId="urn:microsoft.com/office/officeart/2005/8/layout/vList5"/>
    <dgm:cxn modelId="{2C29B5A8-187C-4F50-9C6E-E78C19C4B802}" srcId="{49D12280-2656-4374-B733-B8C648BCBC69}" destId="{052FB6E9-E38D-417E-8F61-4C5444197BBC}" srcOrd="0" destOrd="0" parTransId="{9F538447-0260-4569-901B-0D4400EF0CE7}" sibTransId="{93E58B91-03C6-46EC-8B11-05B50FBAD858}"/>
    <dgm:cxn modelId="{F8B62D68-9818-4A1C-993A-64EF40F2574B}" type="presOf" srcId="{65BF1D35-CC61-4258-8D1D-7D2118DD4D00}" destId="{C7721B7E-5F5D-4D6C-B7D9-C51C84A52072}" srcOrd="0" destOrd="0" presId="urn:microsoft.com/office/officeart/2005/8/layout/vList5"/>
    <dgm:cxn modelId="{DB655A75-1978-41CC-B8C4-2272530899D6}" srcId="{49D12280-2656-4374-B733-B8C648BCBC69}" destId="{2C86A308-B15C-4A02-A35E-8376071820B5}" srcOrd="2" destOrd="0" parTransId="{AB5D3967-64CF-4501-9F8D-260C530AC146}" sibTransId="{A17FF123-8440-4EA9-8962-B05C50693BED}"/>
    <dgm:cxn modelId="{22272E85-A973-4B77-A380-C1E834DF240B}" type="presOf" srcId="{49D12280-2656-4374-B733-B8C648BCBC69}" destId="{ECCF01A3-BD4E-45BB-872C-72353D4E0175}" srcOrd="0" destOrd="0" presId="urn:microsoft.com/office/officeart/2005/8/layout/vList5"/>
    <dgm:cxn modelId="{806B4260-9868-45FF-B467-06892DB86C8E}" srcId="{65BF1D35-CC61-4258-8D1D-7D2118DD4D00}" destId="{7AAC9252-CA79-4B24-908C-0A22884DB0A6}" srcOrd="1" destOrd="0" parTransId="{D856B198-A5E2-49A3-B4AD-7E459A327D61}" sibTransId="{A2CD5A36-25A5-4319-B8FE-20261053FD23}"/>
    <dgm:cxn modelId="{C77AF2E2-685A-413A-9989-E613AE2F35BD}" srcId="{49D12280-2656-4374-B733-B8C648BCBC69}" destId="{5DC65BDB-D141-484E-A769-0F6ADCC7D69E}" srcOrd="1" destOrd="0" parTransId="{8ED17026-DA9A-4E33-960D-041AD4C31550}" sibTransId="{66640C8A-13BD-4EA2-8ED8-B7F2E4B35532}"/>
    <dgm:cxn modelId="{1DC63172-4A4D-4C5F-908C-DAF037CA90A9}" srcId="{76F2BF07-6CD1-472A-81FD-91567A226759}" destId="{65BF1D35-CC61-4258-8D1D-7D2118DD4D00}" srcOrd="1" destOrd="0" parTransId="{5EEAC66C-6C5C-4567-A37B-66D80CE08BCB}" sibTransId="{E497F975-B895-4479-A711-DC696D7035C4}"/>
    <dgm:cxn modelId="{FD7EA034-C663-4D58-9C44-EEEF0E471CB0}" type="presOf" srcId="{15166E7A-C92A-472A-A790-F7A9910863ED}" destId="{984788C5-652D-4702-A2DD-3B0DA7B4202F}" srcOrd="0" destOrd="0" presId="urn:microsoft.com/office/officeart/2005/8/layout/vList5"/>
    <dgm:cxn modelId="{4099073F-EEA8-4B78-A243-92BBF7AD974A}" srcId="{65BF1D35-CC61-4258-8D1D-7D2118DD4D00}" destId="{1E1CA1D6-DEF6-40AC-AEAE-2B78308BF795}" srcOrd="2" destOrd="0" parTransId="{14B086A8-3A39-485A-9E08-DB168C42BC8C}" sibTransId="{A3F02340-D8AD-4EED-9F99-93D8C57A2B9F}"/>
    <dgm:cxn modelId="{8A07678D-B23C-4131-9729-6C5DE3C7E00D}" type="presOf" srcId="{1E1CA1D6-DEF6-40AC-AEAE-2B78308BF795}" destId="{984788C5-652D-4702-A2DD-3B0DA7B4202F}" srcOrd="0" destOrd="2" presId="urn:microsoft.com/office/officeart/2005/8/layout/vList5"/>
    <dgm:cxn modelId="{1875F1E4-6725-45E0-8F88-1BBC76F564E3}" type="presOf" srcId="{76F2BF07-6CD1-472A-81FD-91567A226759}" destId="{6FF693AC-2A9A-4AF1-AB44-2A56D5B37B2E}" srcOrd="0" destOrd="0" presId="urn:microsoft.com/office/officeart/2005/8/layout/vList5"/>
    <dgm:cxn modelId="{34654D16-611C-4956-AF70-7B1A578F0CB3}" srcId="{76F2BF07-6CD1-472A-81FD-91567A226759}" destId="{49D12280-2656-4374-B733-B8C648BCBC69}" srcOrd="0" destOrd="0" parTransId="{EA16CC06-58E5-4F4F-86E9-3DB05FE56DB3}" sibTransId="{75654836-AB8B-48BE-8DCD-6B85893C376B}"/>
    <dgm:cxn modelId="{2628DC3B-B041-4EC1-8197-BCC6F0F041A1}" type="presOf" srcId="{2C86A308-B15C-4A02-A35E-8376071820B5}" destId="{27D85B2B-BEC4-45B8-9C13-601581629496}" srcOrd="0" destOrd="2" presId="urn:microsoft.com/office/officeart/2005/8/layout/vList5"/>
    <dgm:cxn modelId="{DBE37ADF-4EB0-4C07-A904-DB0058F7F3AC}" srcId="{65BF1D35-CC61-4258-8D1D-7D2118DD4D00}" destId="{15166E7A-C92A-472A-A790-F7A9910863ED}" srcOrd="0" destOrd="0" parTransId="{37778492-0802-4D83-B4A7-92BE91F0ACC4}" sibTransId="{65D3B415-5A00-47B1-9B1A-40150A0B5B4F}"/>
    <dgm:cxn modelId="{F4CD9DF0-FFBD-4131-ACE4-74671EAB6EAF}" type="presOf" srcId="{7AAC9252-CA79-4B24-908C-0A22884DB0A6}" destId="{984788C5-652D-4702-A2DD-3B0DA7B4202F}" srcOrd="0" destOrd="1" presId="urn:microsoft.com/office/officeart/2005/8/layout/vList5"/>
    <dgm:cxn modelId="{ED32451F-4F8E-47E1-8587-21C33E0BBDB6}" type="presParOf" srcId="{6FF693AC-2A9A-4AF1-AB44-2A56D5B37B2E}" destId="{1DB58AEC-8FAE-44A7-B210-E2712C9BEC49}" srcOrd="0" destOrd="0" presId="urn:microsoft.com/office/officeart/2005/8/layout/vList5"/>
    <dgm:cxn modelId="{5833A078-0F7E-4CBC-86BF-FD0F9C133D33}" type="presParOf" srcId="{1DB58AEC-8FAE-44A7-B210-E2712C9BEC49}" destId="{ECCF01A3-BD4E-45BB-872C-72353D4E0175}" srcOrd="0" destOrd="0" presId="urn:microsoft.com/office/officeart/2005/8/layout/vList5"/>
    <dgm:cxn modelId="{F2EA4D84-6A94-4EA7-9BCC-2F86FA07E374}" type="presParOf" srcId="{1DB58AEC-8FAE-44A7-B210-E2712C9BEC49}" destId="{27D85B2B-BEC4-45B8-9C13-601581629496}" srcOrd="1" destOrd="0" presId="urn:microsoft.com/office/officeart/2005/8/layout/vList5"/>
    <dgm:cxn modelId="{C6EBDAFC-2820-4FC2-8A2C-8A7DFFF87B4A}" type="presParOf" srcId="{6FF693AC-2A9A-4AF1-AB44-2A56D5B37B2E}" destId="{1EA9AE21-DAE7-403C-AF2A-C5988D60145C}" srcOrd="1" destOrd="0" presId="urn:microsoft.com/office/officeart/2005/8/layout/vList5"/>
    <dgm:cxn modelId="{4C8D6800-B20E-417B-8A54-81396BAA67A0}" type="presParOf" srcId="{6FF693AC-2A9A-4AF1-AB44-2A56D5B37B2E}" destId="{15434A6C-B773-4D28-8F9C-F31F8693DBF4}" srcOrd="2" destOrd="0" presId="urn:microsoft.com/office/officeart/2005/8/layout/vList5"/>
    <dgm:cxn modelId="{F16CF05A-394F-4E17-B95E-12045D3BFBA0}" type="presParOf" srcId="{15434A6C-B773-4D28-8F9C-F31F8693DBF4}" destId="{C7721B7E-5F5D-4D6C-B7D9-C51C84A52072}" srcOrd="0" destOrd="0" presId="urn:microsoft.com/office/officeart/2005/8/layout/vList5"/>
    <dgm:cxn modelId="{675FDC35-273A-4CD7-B019-BD85E15819B3}" type="presParOf" srcId="{15434A6C-B773-4D28-8F9C-F31F8693DBF4}" destId="{984788C5-652D-4702-A2DD-3B0DA7B4202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1B536-0FBE-4E6B-946D-EF459E130875}">
      <dsp:nvSpPr>
        <dsp:cNvPr id="0" name=""/>
        <dsp:cNvSpPr/>
      </dsp:nvSpPr>
      <dsp:spPr>
        <a:xfrm rot="5400000">
          <a:off x="-136845" y="139143"/>
          <a:ext cx="912300" cy="6386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1</a:t>
          </a:r>
          <a:endParaRPr lang="en-US" sz="1700" b="1" kern="1200" dirty="0"/>
        </a:p>
      </dsp:txBody>
      <dsp:txXfrm rot="-5400000">
        <a:off x="0" y="321603"/>
        <a:ext cx="638610" cy="273690"/>
      </dsp:txXfrm>
    </dsp:sp>
    <dsp:sp modelId="{8C449FC9-5E4F-4446-83E5-432BAA0CCEFF}">
      <dsp:nvSpPr>
        <dsp:cNvPr id="0" name=""/>
        <dsp:cNvSpPr/>
      </dsp:nvSpPr>
      <dsp:spPr>
        <a:xfrm rot="5400000">
          <a:off x="4314952" y="-3674043"/>
          <a:ext cx="593307" cy="79459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Background</a:t>
          </a:r>
          <a:endParaRPr lang="en-US" sz="3500" kern="1200" dirty="0"/>
        </a:p>
      </dsp:txBody>
      <dsp:txXfrm rot="-5400000">
        <a:off x="638611" y="31261"/>
        <a:ext cx="7917028" cy="535381"/>
      </dsp:txXfrm>
    </dsp:sp>
    <dsp:sp modelId="{59626687-D61E-416B-BF1B-6D96B8B95AC2}">
      <dsp:nvSpPr>
        <dsp:cNvPr id="0" name=""/>
        <dsp:cNvSpPr/>
      </dsp:nvSpPr>
      <dsp:spPr>
        <a:xfrm rot="5400000">
          <a:off x="-136845" y="931896"/>
          <a:ext cx="912300" cy="63861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</a:t>
          </a:r>
          <a:endParaRPr lang="en-US" sz="1700" b="1" kern="1200" dirty="0"/>
        </a:p>
      </dsp:txBody>
      <dsp:txXfrm rot="-5400000">
        <a:off x="0" y="1114356"/>
        <a:ext cx="638610" cy="273690"/>
      </dsp:txXfrm>
    </dsp:sp>
    <dsp:sp modelId="{7FE8A697-0E6B-4A23-8040-08EDCA11450E}">
      <dsp:nvSpPr>
        <dsp:cNvPr id="0" name=""/>
        <dsp:cNvSpPr/>
      </dsp:nvSpPr>
      <dsp:spPr>
        <a:xfrm rot="5400000">
          <a:off x="4315108" y="-2881447"/>
          <a:ext cx="592995" cy="79459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Rick point</a:t>
          </a:r>
          <a:endParaRPr lang="en-US" sz="3500" kern="1200" dirty="0"/>
        </a:p>
      </dsp:txBody>
      <dsp:txXfrm rot="-5400000">
        <a:off x="638610" y="823999"/>
        <a:ext cx="7917043" cy="535099"/>
      </dsp:txXfrm>
    </dsp:sp>
    <dsp:sp modelId="{EACDF80A-6F84-4A94-8AE5-07F3750801A5}">
      <dsp:nvSpPr>
        <dsp:cNvPr id="0" name=""/>
        <dsp:cNvSpPr/>
      </dsp:nvSpPr>
      <dsp:spPr>
        <a:xfrm rot="5400000">
          <a:off x="-136845" y="1724648"/>
          <a:ext cx="912300" cy="63861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</a:t>
          </a:r>
          <a:endParaRPr lang="en-US" sz="1700" b="1" kern="1200" dirty="0"/>
        </a:p>
      </dsp:txBody>
      <dsp:txXfrm rot="-5400000">
        <a:off x="0" y="1907108"/>
        <a:ext cx="638610" cy="273690"/>
      </dsp:txXfrm>
    </dsp:sp>
    <dsp:sp modelId="{34F469D7-1A89-4025-81D5-659C70C1CBBB}">
      <dsp:nvSpPr>
        <dsp:cNvPr id="0" name=""/>
        <dsp:cNvSpPr/>
      </dsp:nvSpPr>
      <dsp:spPr>
        <a:xfrm rot="5400000">
          <a:off x="4315108" y="-2088694"/>
          <a:ext cx="592995" cy="79459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Action</a:t>
          </a:r>
          <a:endParaRPr lang="en-US" sz="3500" kern="1200" dirty="0"/>
        </a:p>
      </dsp:txBody>
      <dsp:txXfrm rot="-5400000">
        <a:off x="638610" y="1616752"/>
        <a:ext cx="7917043" cy="535099"/>
      </dsp:txXfrm>
    </dsp:sp>
    <dsp:sp modelId="{992C509E-BA80-4EC5-A03F-91E2CD06F544}">
      <dsp:nvSpPr>
        <dsp:cNvPr id="0" name=""/>
        <dsp:cNvSpPr/>
      </dsp:nvSpPr>
      <dsp:spPr>
        <a:xfrm rot="5400000">
          <a:off x="-136845" y="2517400"/>
          <a:ext cx="912300" cy="63861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</a:t>
          </a:r>
          <a:endParaRPr lang="en-US" sz="1700" b="1" kern="1200" dirty="0"/>
        </a:p>
      </dsp:txBody>
      <dsp:txXfrm rot="-5400000">
        <a:off x="0" y="2699860"/>
        <a:ext cx="638610" cy="273690"/>
      </dsp:txXfrm>
    </dsp:sp>
    <dsp:sp modelId="{0A08F0C9-730E-42F0-A8ED-B1F72202CD96}">
      <dsp:nvSpPr>
        <dsp:cNvPr id="0" name=""/>
        <dsp:cNvSpPr/>
      </dsp:nvSpPr>
      <dsp:spPr>
        <a:xfrm rot="5400000">
          <a:off x="4315108" y="-1295942"/>
          <a:ext cx="592995" cy="79459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Result</a:t>
          </a:r>
          <a:endParaRPr lang="en-US" sz="3500" kern="1200" dirty="0"/>
        </a:p>
      </dsp:txBody>
      <dsp:txXfrm rot="-5400000">
        <a:off x="638610" y="2409504"/>
        <a:ext cx="7917043" cy="535099"/>
      </dsp:txXfrm>
    </dsp:sp>
    <dsp:sp modelId="{F4B3B432-B84F-418B-8085-98A675F56DFF}">
      <dsp:nvSpPr>
        <dsp:cNvPr id="0" name=""/>
        <dsp:cNvSpPr/>
      </dsp:nvSpPr>
      <dsp:spPr>
        <a:xfrm rot="5400000">
          <a:off x="-136845" y="3310153"/>
          <a:ext cx="912300" cy="63861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5</a:t>
          </a:r>
          <a:endParaRPr lang="en-US" sz="1700" b="1" kern="1200" dirty="0"/>
        </a:p>
      </dsp:txBody>
      <dsp:txXfrm rot="-5400000">
        <a:off x="0" y="3492613"/>
        <a:ext cx="638610" cy="273690"/>
      </dsp:txXfrm>
    </dsp:sp>
    <dsp:sp modelId="{F56F46EE-30C9-484D-B062-B50760DCB8A1}">
      <dsp:nvSpPr>
        <dsp:cNvPr id="0" name=""/>
        <dsp:cNvSpPr/>
      </dsp:nvSpPr>
      <dsp:spPr>
        <a:xfrm rot="5400000">
          <a:off x="4315108" y="-503190"/>
          <a:ext cx="592995" cy="79459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Next plan</a:t>
          </a:r>
          <a:endParaRPr lang="en-US" sz="3500" kern="1200" dirty="0"/>
        </a:p>
      </dsp:txBody>
      <dsp:txXfrm rot="-5400000">
        <a:off x="638610" y="3202256"/>
        <a:ext cx="7917043" cy="535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8CB25-7227-4CF7-BB1D-3CC7E3A3EB6C}">
      <dsp:nvSpPr>
        <dsp:cNvPr id="0" name=""/>
        <dsp:cNvSpPr/>
      </dsp:nvSpPr>
      <dsp:spPr>
        <a:xfrm>
          <a:off x="11678" y="41270"/>
          <a:ext cx="3323607" cy="19554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662" tIns="458216" rIns="27466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FF0000"/>
              </a:solidFill>
            </a:rPr>
            <a:t>Hand</a:t>
          </a:r>
          <a:r>
            <a:rPr lang="en-US" sz="1500" kern="1200" dirty="0" smtClean="0"/>
            <a:t> input all items -&gt; workload huge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FF0000"/>
              </a:solidFill>
            </a:rPr>
            <a:t>Forget</a:t>
          </a:r>
          <a:r>
            <a:rPr lang="en-US" sz="1500" kern="1200" dirty="0" smtClean="0"/>
            <a:t> input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FF0000"/>
              </a:solidFill>
            </a:rPr>
            <a:t>Mistake:</a:t>
          </a:r>
          <a:r>
            <a:rPr lang="en-US" sz="1500" kern="1200" dirty="0" smtClean="0"/>
            <a:t> delete file, wrong input, accuracy low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Security: easy </a:t>
          </a:r>
          <a:r>
            <a:rPr lang="en-US" sz="1500" kern="1200" dirty="0" smtClean="0">
              <a:solidFill>
                <a:srgbClr val="FF0000"/>
              </a:solidFill>
            </a:rPr>
            <a:t>lost</a:t>
          </a:r>
          <a:r>
            <a:rPr lang="en-US" sz="1500" kern="1200" dirty="0" smtClean="0"/>
            <a:t> file  </a:t>
          </a:r>
          <a:endParaRPr lang="en-US" sz="1500" kern="1200" dirty="0"/>
        </a:p>
      </dsp:txBody>
      <dsp:txXfrm>
        <a:off x="11678" y="41270"/>
        <a:ext cx="3323607" cy="1955457"/>
      </dsp:txXfrm>
    </dsp:sp>
    <dsp:sp modelId="{E9ABC0D1-3019-47EE-BD69-0DFD620C1714}">
      <dsp:nvSpPr>
        <dsp:cNvPr id="0" name=""/>
        <dsp:cNvSpPr/>
      </dsp:nvSpPr>
      <dsp:spPr>
        <a:xfrm>
          <a:off x="245569" y="0"/>
          <a:ext cx="2348300" cy="365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635" tIns="0" rIns="9363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Risk point !</a:t>
          </a:r>
          <a:endParaRPr lang="en-US" sz="2400" kern="1200" dirty="0"/>
        </a:p>
      </dsp:txBody>
      <dsp:txXfrm>
        <a:off x="263397" y="17828"/>
        <a:ext cx="2312644" cy="3295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85B2B-BEC4-45B8-9C13-601581629496}">
      <dsp:nvSpPr>
        <dsp:cNvPr id="0" name=""/>
        <dsp:cNvSpPr/>
      </dsp:nvSpPr>
      <dsp:spPr>
        <a:xfrm rot="5400000">
          <a:off x="4375391" y="-1408426"/>
          <a:ext cx="1669281" cy="490356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Manage one-part </a:t>
          </a:r>
          <a:r>
            <a:rPr lang="en-US" sz="1800" b="1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cycle time </a:t>
          </a:r>
          <a:r>
            <a:rPr lang="en-US" sz="18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from </a:t>
          </a:r>
          <a:r>
            <a:rPr lang="en-US" sz="1800" kern="1200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rPr>
            <a:t>Input</a:t>
          </a:r>
          <a:r>
            <a:rPr lang="en-US" sz="18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 to </a:t>
          </a:r>
          <a:r>
            <a:rPr lang="en-US" sz="1800" kern="1200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rPr>
            <a:t>Output</a:t>
          </a:r>
          <a:r>
            <a:rPr lang="en-US" sz="18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endParaRPr lang="en-US" sz="18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rPr>
            <a:t>Inventory</a:t>
          </a:r>
          <a:r>
            <a:rPr lang="en-US" sz="18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 easier</a:t>
          </a:r>
          <a:endParaRPr lang="en-US" sz="18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Add </a:t>
          </a:r>
          <a:r>
            <a:rPr lang="en-US" sz="1800" kern="1200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rPr>
            <a:t>new control Quantity </a:t>
          </a:r>
          <a:r>
            <a:rPr lang="en-US" sz="18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of FA part when TIM receive part</a:t>
          </a:r>
          <a:endParaRPr lang="en-US" sz="1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 rot="-5400000">
        <a:off x="2758252" y="290201"/>
        <a:ext cx="4822072" cy="1506305"/>
      </dsp:txXfrm>
    </dsp:sp>
    <dsp:sp modelId="{ECCF01A3-BD4E-45BB-872C-72353D4E0175}">
      <dsp:nvSpPr>
        <dsp:cNvPr id="0" name=""/>
        <dsp:cNvSpPr/>
      </dsp:nvSpPr>
      <dsp:spPr>
        <a:xfrm>
          <a:off x="0" y="52"/>
          <a:ext cx="2758252" cy="208660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Management</a:t>
          </a:r>
          <a:endParaRPr lang="en-US" sz="28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01860" y="101912"/>
        <a:ext cx="2554532" cy="1882882"/>
      </dsp:txXfrm>
    </dsp:sp>
    <dsp:sp modelId="{984788C5-652D-4702-A2DD-3B0DA7B4202F}">
      <dsp:nvSpPr>
        <dsp:cNvPr id="0" name=""/>
        <dsp:cNvSpPr/>
      </dsp:nvSpPr>
      <dsp:spPr>
        <a:xfrm rot="5400000">
          <a:off x="4375391" y="782505"/>
          <a:ext cx="1669281" cy="4903560"/>
        </a:xfrm>
        <a:prstGeom prst="round2Same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Find data with </a:t>
          </a:r>
          <a:r>
            <a:rPr lang="en-US" sz="1800" b="1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high speed </a:t>
          </a:r>
          <a:endParaRPr lang="en-US" sz="18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rPr>
            <a:t>Clear</a:t>
          </a:r>
          <a:r>
            <a:rPr lang="en-US" sz="18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 user permission</a:t>
          </a:r>
          <a:endParaRPr lang="en-US" sz="18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Ensure </a:t>
          </a:r>
          <a:r>
            <a:rPr lang="en-US" sz="1800" b="0" i="0" kern="1200" dirty="0" smtClean="0">
              <a:solidFill>
                <a:srgbClr val="C00000"/>
              </a:solidFill>
            </a:rPr>
            <a:t>Quantity</a:t>
          </a:r>
          <a:r>
            <a:rPr lang="en-US" sz="1800" b="0" i="0" kern="1200" dirty="0" smtClean="0"/>
            <a:t> accuracy of each Part </a:t>
          </a:r>
          <a:endParaRPr lang="en-US" sz="1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 rot="-5400000">
        <a:off x="2758252" y="2481132"/>
        <a:ext cx="4822072" cy="1506305"/>
      </dsp:txXfrm>
    </dsp:sp>
    <dsp:sp modelId="{C7721B7E-5F5D-4D6C-B7D9-C51C84A52072}">
      <dsp:nvSpPr>
        <dsp:cNvPr id="0" name=""/>
        <dsp:cNvSpPr/>
      </dsp:nvSpPr>
      <dsp:spPr>
        <a:xfrm>
          <a:off x="0" y="2190984"/>
          <a:ext cx="2758252" cy="2086602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Users</a:t>
          </a:r>
          <a:endParaRPr lang="en-US" sz="28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01860" y="2292844"/>
        <a:ext cx="2554532" cy="1882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EFF65-5F30-4F4D-B434-F91E3D124F6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C81CF-6B61-47BE-970E-30CB68A0A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76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90AB-C043-4D25-8081-896BF14403D6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3C1D7-E797-4EFA-8BB1-D53A0A1B5BCC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7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AA48-2398-4678-A555-77064E874462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15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FB4F0-E528-428D-9D87-007D7520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F3A6AE-B421-4912-BDCB-8F097A9FADD9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69FCD-1112-4D38-B7C2-7F9753E0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9A6B-6F61-49E1-AB57-EE2138F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775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1DC0A37-4417-4D92-ACF4-CB362CCBE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4EF5B96-4C8B-419C-B56E-CB192D100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334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6A5DD2-589F-4818-8FFC-626CCBF78C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8650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8256EF0-1AE4-4A2C-833A-696429ED54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966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C894DD2-2348-4450-881E-7E4EBC97BA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282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542463" y="495300"/>
            <a:ext cx="1811337" cy="21193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61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77617" y="17142"/>
            <a:ext cx="1852783" cy="960758"/>
            <a:chOff x="9" y="276302"/>
            <a:chExt cx="2961264" cy="1765559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9" y="276302"/>
              <a:ext cx="2961264" cy="1765559"/>
              <a:chOff x="9" y="276302"/>
              <a:chExt cx="2961264" cy="1765559"/>
            </a:xfrm>
          </p:grpSpPr>
          <p:sp>
            <p:nvSpPr>
              <p:cNvPr id="5" name="Google Shape;92;p7"/>
              <p:cNvSpPr/>
              <p:nvPr/>
            </p:nvSpPr>
            <p:spPr>
              <a:xfrm rot="-8978513">
                <a:off x="144485" y="1670213"/>
                <a:ext cx="374074" cy="371648"/>
              </a:xfrm>
              <a:custGeom>
                <a:avLst/>
                <a:gdLst/>
                <a:ahLst/>
                <a:cxnLst/>
                <a:rect l="l" t="t" r="r" b="b"/>
                <a:pathLst>
                  <a:path w="1844468" h="1832509" extrusionOk="0">
                    <a:moveTo>
                      <a:pt x="76227" y="549487"/>
                    </a:moveTo>
                    <a:lnTo>
                      <a:pt x="76227" y="1283021"/>
                    </a:lnTo>
                    <a:lnTo>
                      <a:pt x="72474" y="1275230"/>
                    </a:lnTo>
                    <a:cubicBezTo>
                      <a:pt x="25806" y="1164895"/>
                      <a:pt x="0" y="1043588"/>
                      <a:pt x="0" y="916254"/>
                    </a:cubicBezTo>
                    <a:cubicBezTo>
                      <a:pt x="0" y="788921"/>
                      <a:pt x="25806" y="667614"/>
                      <a:pt x="72474" y="557280"/>
                    </a:cubicBezTo>
                    <a:close/>
                    <a:moveTo>
                      <a:pt x="1735470" y="483407"/>
                    </a:moveTo>
                    <a:lnTo>
                      <a:pt x="1749850" y="508888"/>
                    </a:lnTo>
                    <a:cubicBezTo>
                      <a:pt x="1810432" y="631734"/>
                      <a:pt x="1844468" y="770019"/>
                      <a:pt x="1844468" y="916254"/>
                    </a:cubicBezTo>
                    <a:cubicBezTo>
                      <a:pt x="1844468" y="1062490"/>
                      <a:pt x="1810432" y="1200775"/>
                      <a:pt x="1749850" y="1323622"/>
                    </a:cubicBezTo>
                    <a:lnTo>
                      <a:pt x="1735470" y="1349102"/>
                    </a:lnTo>
                    <a:close/>
                    <a:moveTo>
                      <a:pt x="327536" y="216761"/>
                    </a:moveTo>
                    <a:lnTo>
                      <a:pt x="327536" y="1615748"/>
                    </a:lnTo>
                    <a:lnTo>
                      <a:pt x="270116" y="1568372"/>
                    </a:lnTo>
                    <a:lnTo>
                      <a:pt x="227618" y="1516864"/>
                    </a:lnTo>
                    <a:lnTo>
                      <a:pt x="227618" y="315645"/>
                    </a:lnTo>
                    <a:lnTo>
                      <a:pt x="270116" y="264137"/>
                    </a:lnTo>
                    <a:close/>
                    <a:moveTo>
                      <a:pt x="1484163" y="186115"/>
                    </a:moveTo>
                    <a:lnTo>
                      <a:pt x="1495954" y="194156"/>
                    </a:lnTo>
                    <a:cubicBezTo>
                      <a:pt x="1522500" y="215275"/>
                      <a:pt x="1547856" y="237828"/>
                      <a:pt x="1571903" y="261697"/>
                    </a:cubicBezTo>
                    <a:lnTo>
                      <a:pt x="1584079" y="275185"/>
                    </a:lnTo>
                    <a:lnTo>
                      <a:pt x="1584079" y="1557325"/>
                    </a:lnTo>
                    <a:lnTo>
                      <a:pt x="1571903" y="1570813"/>
                    </a:lnTo>
                    <a:cubicBezTo>
                      <a:pt x="1547856" y="1594681"/>
                      <a:pt x="1522500" y="1617234"/>
                      <a:pt x="1495954" y="1638353"/>
                    </a:cubicBezTo>
                    <a:lnTo>
                      <a:pt x="1484163" y="1646395"/>
                    </a:lnTo>
                    <a:close/>
                    <a:moveTo>
                      <a:pt x="578845" y="61656"/>
                    </a:moveTo>
                    <a:lnTo>
                      <a:pt x="578845" y="1770853"/>
                    </a:lnTo>
                    <a:lnTo>
                      <a:pt x="563259" y="1766015"/>
                    </a:lnTo>
                    <a:lnTo>
                      <a:pt x="478927" y="1720241"/>
                    </a:lnTo>
                    <a:lnTo>
                      <a:pt x="478927" y="112268"/>
                    </a:lnTo>
                    <a:lnTo>
                      <a:pt x="563259" y="66494"/>
                    </a:lnTo>
                    <a:close/>
                    <a:moveTo>
                      <a:pt x="1232854" y="49810"/>
                    </a:moveTo>
                    <a:lnTo>
                      <a:pt x="1260394" y="57990"/>
                    </a:lnTo>
                    <a:lnTo>
                      <a:pt x="1332772" y="92980"/>
                    </a:lnTo>
                    <a:lnTo>
                      <a:pt x="1332772" y="1739529"/>
                    </a:lnTo>
                    <a:lnTo>
                      <a:pt x="1260394" y="1774519"/>
                    </a:lnTo>
                    <a:lnTo>
                      <a:pt x="1232854" y="1782699"/>
                    </a:lnTo>
                    <a:close/>
                    <a:moveTo>
                      <a:pt x="830154" y="3303"/>
                    </a:moveTo>
                    <a:lnTo>
                      <a:pt x="830154" y="1829206"/>
                    </a:lnTo>
                    <a:lnTo>
                      <a:pt x="736372" y="1819752"/>
                    </a:lnTo>
                    <a:lnTo>
                      <a:pt x="730236" y="1817847"/>
                    </a:lnTo>
                    <a:lnTo>
                      <a:pt x="730236" y="14662"/>
                    </a:lnTo>
                    <a:lnTo>
                      <a:pt x="736372" y="12757"/>
                    </a:lnTo>
                    <a:close/>
                    <a:moveTo>
                      <a:pt x="981545" y="0"/>
                    </a:moveTo>
                    <a:lnTo>
                      <a:pt x="1081463" y="10072"/>
                    </a:lnTo>
                    <a:lnTo>
                      <a:pt x="1081463" y="1822437"/>
                    </a:lnTo>
                    <a:lnTo>
                      <a:pt x="981545" y="183250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93;p7"/>
              <p:cNvSpPr/>
              <p:nvPr/>
            </p:nvSpPr>
            <p:spPr>
              <a:xfrm rot="9567616">
                <a:off x="1939831" y="388366"/>
                <a:ext cx="493364" cy="493364"/>
              </a:xfrm>
              <a:prstGeom prst="chord">
                <a:avLst>
                  <a:gd name="adj1" fmla="val 2700000"/>
                  <a:gd name="adj2" fmla="val 17302672"/>
                </a:avLst>
              </a:prstGeom>
              <a:gradFill>
                <a:gsLst>
                  <a:gs pos="0">
                    <a:schemeClr val="accent4"/>
                  </a:gs>
                  <a:gs pos="3900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94;p7"/>
              <p:cNvSpPr/>
              <p:nvPr/>
            </p:nvSpPr>
            <p:spPr>
              <a:xfrm rot="-9216888">
                <a:off x="614482" y="276302"/>
                <a:ext cx="1624198" cy="1624198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95;p7"/>
              <p:cNvSpPr/>
              <p:nvPr/>
            </p:nvSpPr>
            <p:spPr>
              <a:xfrm rot="10213056">
                <a:off x="2115035" y="1178759"/>
                <a:ext cx="846104" cy="827488"/>
              </a:xfrm>
              <a:custGeom>
                <a:avLst/>
                <a:gdLst/>
                <a:ahLst/>
                <a:cxnLst/>
                <a:rect l="l" t="t" r="r" b="b"/>
                <a:pathLst>
                  <a:path w="5750358" h="5623835" extrusionOk="0">
                    <a:moveTo>
                      <a:pt x="2031008" y="117838"/>
                    </a:moveTo>
                    <a:cubicBezTo>
                      <a:pt x="2878790" y="480898"/>
                      <a:pt x="2920367" y="1568200"/>
                      <a:pt x="3524455" y="2183390"/>
                    </a:cubicBezTo>
                    <a:cubicBezTo>
                      <a:pt x="4128543" y="2798580"/>
                      <a:pt x="5169527" y="2605105"/>
                      <a:pt x="5655536" y="3808979"/>
                    </a:cubicBezTo>
                    <a:cubicBezTo>
                      <a:pt x="6141545" y="5012853"/>
                      <a:pt x="4651069" y="6001073"/>
                      <a:pt x="3642813" y="5482586"/>
                    </a:cubicBezTo>
                    <a:cubicBezTo>
                      <a:pt x="2634557" y="4964099"/>
                      <a:pt x="2974484" y="3833399"/>
                      <a:pt x="2367368" y="3168754"/>
                    </a:cubicBezTo>
                    <a:cubicBezTo>
                      <a:pt x="1760252" y="2504109"/>
                      <a:pt x="13787" y="2754101"/>
                      <a:pt x="116" y="1494718"/>
                    </a:cubicBezTo>
                    <a:cubicBezTo>
                      <a:pt x="-13555" y="235335"/>
                      <a:pt x="1183226" y="-245222"/>
                      <a:pt x="2031008" y="1178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96;p7"/>
              <p:cNvSpPr/>
              <p:nvPr/>
            </p:nvSpPr>
            <p:spPr>
              <a:xfrm rot="10800000">
                <a:off x="2500951" y="909889"/>
                <a:ext cx="357000" cy="3570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97;p7"/>
              <p:cNvSpPr/>
              <p:nvPr/>
            </p:nvSpPr>
            <p:spPr>
              <a:xfrm rot="10800000">
                <a:off x="2794173" y="551415"/>
                <a:ext cx="167100" cy="1671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98;p7"/>
              <p:cNvSpPr/>
              <p:nvPr/>
            </p:nvSpPr>
            <p:spPr>
              <a:xfrm rot="10800000">
                <a:off x="510628" y="1601327"/>
                <a:ext cx="357000" cy="357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99;p7"/>
              <p:cNvSpPr/>
              <p:nvPr/>
            </p:nvSpPr>
            <p:spPr>
              <a:xfrm rot="10800000">
                <a:off x="1746732" y="1485111"/>
                <a:ext cx="357000" cy="3570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3900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0;p7"/>
              <p:cNvSpPr/>
              <p:nvPr/>
            </p:nvSpPr>
            <p:spPr>
              <a:xfrm rot="10800000">
                <a:off x="9" y="1138586"/>
                <a:ext cx="510600" cy="510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01;p7"/>
              <p:cNvSpPr/>
              <p:nvPr/>
            </p:nvSpPr>
            <p:spPr>
              <a:xfrm rot="10800000">
                <a:off x="153024" y="456539"/>
                <a:ext cx="357000" cy="3570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3900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" name="Google Shape;102;p7"/>
            <p:cNvSpPr/>
            <p:nvPr/>
          </p:nvSpPr>
          <p:spPr>
            <a:xfrm rot="10800000">
              <a:off x="2548741" y="711581"/>
              <a:ext cx="200700" cy="20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09600" dist="38100" dir="2700000" algn="tl" rotWithShape="0">
                <a:srgbClr val="000000">
                  <a:alpha val="4078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 flipV="1">
            <a:off x="0" y="1026566"/>
            <a:ext cx="12145384" cy="53538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>
          <a:xfrm>
            <a:off x="11209467" y="6325497"/>
            <a:ext cx="935917" cy="498812"/>
          </a:xfrm>
        </p:spPr>
        <p:txBody>
          <a:bodyPr/>
          <a:lstStyle>
            <a:lvl1pPr>
              <a:defRPr sz="1600" b="1"/>
            </a:lvl1pPr>
          </a:lstStyle>
          <a:p>
            <a:fld id="{B74A399B-9163-451D-B2EC-5A8077AC2D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55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6BDF-33EE-41CB-8CFD-51AD7B63AC31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0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4D13-2935-46D7-A198-AD601613FEB1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9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EF6C-49B0-493A-9A3C-D504859FC872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0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65E2-DE7D-40F6-8FFD-9C9E0EA2B7D5}" type="datetime1">
              <a:rPr lang="en-US" smtClean="0"/>
              <a:t>10/10/2021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43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938EE-09D3-4E88-8B90-5E32149A7DE0}" type="datetime1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9D1A-5D1C-4F71-AAB0-B5309911AF62}" type="datetime1">
              <a:rPr lang="en-US" smtClean="0"/>
              <a:t>10/10/2021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>
              <a:defRPr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74A399B-9163-451D-B2EC-5A8077AC2D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06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0F04-79FE-4232-BF18-E1BBFE04AE6B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4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A18-B96A-4E74-9F36-CABEE7159593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4DEAF-89F9-46ED-98E3-AD1628002537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399B-9163-451D-B2EC-5A8077AC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7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microsoft.com/office/2007/relationships/hdphoto" Target="../media/hdphoto7.wdp"/><Relationship Id="rId4" Type="http://schemas.microsoft.com/office/2007/relationships/hdphoto" Target="../media/hdphoto6.wdp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diagramLayout" Target="../diagrams/layout2.xml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5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.xml"/><Relationship Id="rId11" Type="http://schemas.openxmlformats.org/officeDocument/2006/relationships/image" Target="../media/image19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microsoft.com/office/2007/relationships/diagramDrawing" Target="../diagrams/drawing2.xml"/><Relationship Id="rId19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diagramColors" Target="../diagrams/colors2.xm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610050" y="4444075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2408" y="31528"/>
            <a:ext cx="2208321" cy="1340839"/>
            <a:chOff x="9" y="276302"/>
            <a:chExt cx="2961264" cy="1765559"/>
          </a:xfrm>
        </p:grpSpPr>
        <p:grpSp>
          <p:nvGrpSpPr>
            <p:cNvPr id="12" name="Group 11"/>
            <p:cNvGrpSpPr/>
            <p:nvPr userDrawn="1"/>
          </p:nvGrpSpPr>
          <p:grpSpPr>
            <a:xfrm>
              <a:off x="9" y="276302"/>
              <a:ext cx="2961264" cy="1765559"/>
              <a:chOff x="9" y="276302"/>
              <a:chExt cx="2961264" cy="1765559"/>
            </a:xfrm>
          </p:grpSpPr>
          <p:sp>
            <p:nvSpPr>
              <p:cNvPr id="14" name="Google Shape;92;p7"/>
              <p:cNvSpPr/>
              <p:nvPr/>
            </p:nvSpPr>
            <p:spPr>
              <a:xfrm rot="-8978513">
                <a:off x="144485" y="1670213"/>
                <a:ext cx="374074" cy="371648"/>
              </a:xfrm>
              <a:custGeom>
                <a:avLst/>
                <a:gdLst/>
                <a:ahLst/>
                <a:cxnLst/>
                <a:rect l="l" t="t" r="r" b="b"/>
                <a:pathLst>
                  <a:path w="1844468" h="1832509" extrusionOk="0">
                    <a:moveTo>
                      <a:pt x="76227" y="549487"/>
                    </a:moveTo>
                    <a:lnTo>
                      <a:pt x="76227" y="1283021"/>
                    </a:lnTo>
                    <a:lnTo>
                      <a:pt x="72474" y="1275230"/>
                    </a:lnTo>
                    <a:cubicBezTo>
                      <a:pt x="25806" y="1164895"/>
                      <a:pt x="0" y="1043588"/>
                      <a:pt x="0" y="916254"/>
                    </a:cubicBezTo>
                    <a:cubicBezTo>
                      <a:pt x="0" y="788921"/>
                      <a:pt x="25806" y="667614"/>
                      <a:pt x="72474" y="557280"/>
                    </a:cubicBezTo>
                    <a:close/>
                    <a:moveTo>
                      <a:pt x="1735470" y="483407"/>
                    </a:moveTo>
                    <a:lnTo>
                      <a:pt x="1749850" y="508888"/>
                    </a:lnTo>
                    <a:cubicBezTo>
                      <a:pt x="1810432" y="631734"/>
                      <a:pt x="1844468" y="770019"/>
                      <a:pt x="1844468" y="916254"/>
                    </a:cubicBezTo>
                    <a:cubicBezTo>
                      <a:pt x="1844468" y="1062490"/>
                      <a:pt x="1810432" y="1200775"/>
                      <a:pt x="1749850" y="1323622"/>
                    </a:cubicBezTo>
                    <a:lnTo>
                      <a:pt x="1735470" y="1349102"/>
                    </a:lnTo>
                    <a:close/>
                    <a:moveTo>
                      <a:pt x="327536" y="216761"/>
                    </a:moveTo>
                    <a:lnTo>
                      <a:pt x="327536" y="1615748"/>
                    </a:lnTo>
                    <a:lnTo>
                      <a:pt x="270116" y="1568372"/>
                    </a:lnTo>
                    <a:lnTo>
                      <a:pt x="227618" y="1516864"/>
                    </a:lnTo>
                    <a:lnTo>
                      <a:pt x="227618" y="315645"/>
                    </a:lnTo>
                    <a:lnTo>
                      <a:pt x="270116" y="264137"/>
                    </a:lnTo>
                    <a:close/>
                    <a:moveTo>
                      <a:pt x="1484163" y="186115"/>
                    </a:moveTo>
                    <a:lnTo>
                      <a:pt x="1495954" y="194156"/>
                    </a:lnTo>
                    <a:cubicBezTo>
                      <a:pt x="1522500" y="215275"/>
                      <a:pt x="1547856" y="237828"/>
                      <a:pt x="1571903" y="261697"/>
                    </a:cubicBezTo>
                    <a:lnTo>
                      <a:pt x="1584079" y="275185"/>
                    </a:lnTo>
                    <a:lnTo>
                      <a:pt x="1584079" y="1557325"/>
                    </a:lnTo>
                    <a:lnTo>
                      <a:pt x="1571903" y="1570813"/>
                    </a:lnTo>
                    <a:cubicBezTo>
                      <a:pt x="1547856" y="1594681"/>
                      <a:pt x="1522500" y="1617234"/>
                      <a:pt x="1495954" y="1638353"/>
                    </a:cubicBezTo>
                    <a:lnTo>
                      <a:pt x="1484163" y="1646395"/>
                    </a:lnTo>
                    <a:close/>
                    <a:moveTo>
                      <a:pt x="578845" y="61656"/>
                    </a:moveTo>
                    <a:lnTo>
                      <a:pt x="578845" y="1770853"/>
                    </a:lnTo>
                    <a:lnTo>
                      <a:pt x="563259" y="1766015"/>
                    </a:lnTo>
                    <a:lnTo>
                      <a:pt x="478927" y="1720241"/>
                    </a:lnTo>
                    <a:lnTo>
                      <a:pt x="478927" y="112268"/>
                    </a:lnTo>
                    <a:lnTo>
                      <a:pt x="563259" y="66494"/>
                    </a:lnTo>
                    <a:close/>
                    <a:moveTo>
                      <a:pt x="1232854" y="49810"/>
                    </a:moveTo>
                    <a:lnTo>
                      <a:pt x="1260394" y="57990"/>
                    </a:lnTo>
                    <a:lnTo>
                      <a:pt x="1332772" y="92980"/>
                    </a:lnTo>
                    <a:lnTo>
                      <a:pt x="1332772" y="1739529"/>
                    </a:lnTo>
                    <a:lnTo>
                      <a:pt x="1260394" y="1774519"/>
                    </a:lnTo>
                    <a:lnTo>
                      <a:pt x="1232854" y="1782699"/>
                    </a:lnTo>
                    <a:close/>
                    <a:moveTo>
                      <a:pt x="830154" y="3303"/>
                    </a:moveTo>
                    <a:lnTo>
                      <a:pt x="830154" y="1829206"/>
                    </a:lnTo>
                    <a:lnTo>
                      <a:pt x="736372" y="1819752"/>
                    </a:lnTo>
                    <a:lnTo>
                      <a:pt x="730236" y="1817847"/>
                    </a:lnTo>
                    <a:lnTo>
                      <a:pt x="730236" y="14662"/>
                    </a:lnTo>
                    <a:lnTo>
                      <a:pt x="736372" y="12757"/>
                    </a:lnTo>
                    <a:close/>
                    <a:moveTo>
                      <a:pt x="981545" y="0"/>
                    </a:moveTo>
                    <a:lnTo>
                      <a:pt x="1081463" y="10072"/>
                    </a:lnTo>
                    <a:lnTo>
                      <a:pt x="1081463" y="1822437"/>
                    </a:lnTo>
                    <a:lnTo>
                      <a:pt x="981545" y="183250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93;p7"/>
              <p:cNvSpPr/>
              <p:nvPr/>
            </p:nvSpPr>
            <p:spPr>
              <a:xfrm rot="9567616">
                <a:off x="1939831" y="388366"/>
                <a:ext cx="493364" cy="493364"/>
              </a:xfrm>
              <a:prstGeom prst="chord">
                <a:avLst>
                  <a:gd name="adj1" fmla="val 2700000"/>
                  <a:gd name="adj2" fmla="val 17302672"/>
                </a:avLst>
              </a:prstGeom>
              <a:gradFill>
                <a:gsLst>
                  <a:gs pos="0">
                    <a:schemeClr val="accent4"/>
                  </a:gs>
                  <a:gs pos="3900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94;p7"/>
              <p:cNvSpPr/>
              <p:nvPr/>
            </p:nvSpPr>
            <p:spPr>
              <a:xfrm rot="-9216888">
                <a:off x="614482" y="276302"/>
                <a:ext cx="1624198" cy="1624198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95;p7"/>
              <p:cNvSpPr/>
              <p:nvPr/>
            </p:nvSpPr>
            <p:spPr>
              <a:xfrm rot="10213056">
                <a:off x="2115035" y="1178759"/>
                <a:ext cx="846104" cy="827488"/>
              </a:xfrm>
              <a:custGeom>
                <a:avLst/>
                <a:gdLst/>
                <a:ahLst/>
                <a:cxnLst/>
                <a:rect l="l" t="t" r="r" b="b"/>
                <a:pathLst>
                  <a:path w="5750358" h="5623835" extrusionOk="0">
                    <a:moveTo>
                      <a:pt x="2031008" y="117838"/>
                    </a:moveTo>
                    <a:cubicBezTo>
                      <a:pt x="2878790" y="480898"/>
                      <a:pt x="2920367" y="1568200"/>
                      <a:pt x="3524455" y="2183390"/>
                    </a:cubicBezTo>
                    <a:cubicBezTo>
                      <a:pt x="4128543" y="2798580"/>
                      <a:pt x="5169527" y="2605105"/>
                      <a:pt x="5655536" y="3808979"/>
                    </a:cubicBezTo>
                    <a:cubicBezTo>
                      <a:pt x="6141545" y="5012853"/>
                      <a:pt x="4651069" y="6001073"/>
                      <a:pt x="3642813" y="5482586"/>
                    </a:cubicBezTo>
                    <a:cubicBezTo>
                      <a:pt x="2634557" y="4964099"/>
                      <a:pt x="2974484" y="3833399"/>
                      <a:pt x="2367368" y="3168754"/>
                    </a:cubicBezTo>
                    <a:cubicBezTo>
                      <a:pt x="1760252" y="2504109"/>
                      <a:pt x="13787" y="2754101"/>
                      <a:pt x="116" y="1494718"/>
                    </a:cubicBezTo>
                    <a:cubicBezTo>
                      <a:pt x="-13555" y="235335"/>
                      <a:pt x="1183226" y="-245222"/>
                      <a:pt x="2031008" y="1178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96;p7"/>
              <p:cNvSpPr/>
              <p:nvPr/>
            </p:nvSpPr>
            <p:spPr>
              <a:xfrm rot="10800000">
                <a:off x="2500951" y="909889"/>
                <a:ext cx="357000" cy="3570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97;p7"/>
              <p:cNvSpPr/>
              <p:nvPr/>
            </p:nvSpPr>
            <p:spPr>
              <a:xfrm rot="10800000">
                <a:off x="2794173" y="551415"/>
                <a:ext cx="167100" cy="1671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98;p7"/>
              <p:cNvSpPr/>
              <p:nvPr/>
            </p:nvSpPr>
            <p:spPr>
              <a:xfrm rot="10800000">
                <a:off x="510628" y="1601327"/>
                <a:ext cx="357000" cy="357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99;p7"/>
              <p:cNvSpPr/>
              <p:nvPr/>
            </p:nvSpPr>
            <p:spPr>
              <a:xfrm rot="10800000">
                <a:off x="1746732" y="1485111"/>
                <a:ext cx="357000" cy="3570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3900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0;p7"/>
              <p:cNvSpPr/>
              <p:nvPr/>
            </p:nvSpPr>
            <p:spPr>
              <a:xfrm rot="10800000">
                <a:off x="9" y="1138586"/>
                <a:ext cx="510600" cy="510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1;p7"/>
              <p:cNvSpPr/>
              <p:nvPr/>
            </p:nvSpPr>
            <p:spPr>
              <a:xfrm rot="10800000">
                <a:off x="153024" y="456539"/>
                <a:ext cx="357000" cy="3570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3900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" name="Google Shape;102;p7"/>
            <p:cNvSpPr/>
            <p:nvPr/>
          </p:nvSpPr>
          <p:spPr>
            <a:xfrm rot="10800000">
              <a:off x="2548741" y="711581"/>
              <a:ext cx="200700" cy="20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09600" dist="38100" dir="2700000" algn="tl" rotWithShape="0">
                <a:srgbClr val="000000">
                  <a:alpha val="4078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-267140" y="1382099"/>
            <a:ext cx="12867719" cy="31606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>
                <a:solidFill>
                  <a:srgbClr val="774809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PART &amp; PRINTER CONTROL </a:t>
            </a:r>
            <a:endParaRPr lang="en-US" sz="8000" b="1" dirty="0">
              <a:solidFill>
                <a:srgbClr val="774809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6970" y="4850723"/>
            <a:ext cx="47281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Chief             :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L.T.Duyen</a:t>
            </a:r>
            <a:endParaRPr lang="en-US" sz="2000" i="1" dirty="0" smtClean="0">
              <a:solidFill>
                <a:schemeClr val="accent5">
                  <a:lumMod val="75000"/>
                </a:schemeClr>
              </a:solidFill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Advisor        :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N.T.Huong</a:t>
            </a:r>
            <a:endParaRPr lang="en-US" sz="2000" i="1" dirty="0">
              <a:solidFill>
                <a:schemeClr val="accent5">
                  <a:lumMod val="75000"/>
                </a:schemeClr>
              </a:solidFill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Developer   :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N.T.V.Anh</a:t>
            </a:r>
            <a:endParaRPr lang="en-US" sz="2000" i="1" dirty="0" smtClean="0">
              <a:solidFill>
                <a:schemeClr val="accent5">
                  <a:lumMod val="75000"/>
                </a:schemeClr>
              </a:solidFill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Supporter   :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N.Hong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 Van,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N.T.T.Vinh</a:t>
            </a:r>
            <a:endParaRPr lang="en-US" sz="2000" i="1" dirty="0">
              <a:solidFill>
                <a:schemeClr val="accent5">
                  <a:lumMod val="75000"/>
                </a:schemeClr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8973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04492" y="3084663"/>
            <a:ext cx="943826" cy="643860"/>
            <a:chOff x="204492" y="3084663"/>
            <a:chExt cx="943826" cy="643860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0D7B2BBF-8F6E-4C9D-A55D-4897D654C365}"/>
                </a:ext>
              </a:extLst>
            </p:cNvPr>
            <p:cNvSpPr/>
            <p:nvPr/>
          </p:nvSpPr>
          <p:spPr>
            <a:xfrm>
              <a:off x="204492" y="3084663"/>
              <a:ext cx="943826" cy="540239"/>
            </a:xfrm>
            <a:prstGeom prst="cub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9219" y="3140950"/>
              <a:ext cx="637147" cy="5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T</a:t>
              </a:r>
              <a:endParaRPr lang="en-US" sz="36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04493" y="2678688"/>
            <a:ext cx="943826" cy="622656"/>
            <a:chOff x="204493" y="2678688"/>
            <a:chExt cx="943826" cy="622656"/>
          </a:xfrm>
        </p:grpSpPr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20689A77-6D78-41BD-973E-12AC311BCDBA}"/>
                </a:ext>
              </a:extLst>
            </p:cNvPr>
            <p:cNvSpPr/>
            <p:nvPr/>
          </p:nvSpPr>
          <p:spPr>
            <a:xfrm>
              <a:off x="204493" y="2678688"/>
              <a:ext cx="943826" cy="540239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7253" y="2713771"/>
              <a:ext cx="637147" cy="5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R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04492" y="2272070"/>
            <a:ext cx="943826" cy="642377"/>
            <a:chOff x="204492" y="2272070"/>
            <a:chExt cx="943826" cy="642377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0D7B2BBF-8F6E-4C9D-A55D-4897D654C365}"/>
                </a:ext>
              </a:extLst>
            </p:cNvPr>
            <p:cNvSpPr/>
            <p:nvPr/>
          </p:nvSpPr>
          <p:spPr>
            <a:xfrm>
              <a:off x="204492" y="2272070"/>
              <a:ext cx="943826" cy="540239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6257" y="2326874"/>
              <a:ext cx="637147" cy="5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A</a:t>
              </a:r>
              <a:endParaRPr lang="en-US" sz="3600" b="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F7B8F41-4A8F-4FB9-8BC6-13D3820D1A6D}"/>
              </a:ext>
            </a:extLst>
          </p:cNvPr>
          <p:cNvGrpSpPr/>
          <p:nvPr/>
        </p:nvGrpSpPr>
        <p:grpSpPr>
          <a:xfrm>
            <a:off x="102286" y="3987146"/>
            <a:ext cx="1754265" cy="2776804"/>
            <a:chOff x="1202749" y="2546246"/>
            <a:chExt cx="2669089" cy="36443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07F29B-27BF-4619-9101-68228E811DEF}"/>
                </a:ext>
              </a:extLst>
            </p:cNvPr>
            <p:cNvSpPr/>
            <p:nvPr/>
          </p:nvSpPr>
          <p:spPr>
            <a:xfrm>
              <a:off x="1686283" y="61059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9B6E35-6502-4ABC-B3A8-E59839661831}"/>
                </a:ext>
              </a:extLst>
            </p:cNvPr>
            <p:cNvSpPr/>
            <p:nvPr/>
          </p:nvSpPr>
          <p:spPr>
            <a:xfrm>
              <a:off x="2829283" y="60678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DF7A7B-3EBD-481B-B25A-90A6E63AE354}"/>
                </a:ext>
              </a:extLst>
            </p:cNvPr>
            <p:cNvGrpSpPr/>
            <p:nvPr/>
          </p:nvGrpSpPr>
          <p:grpSpPr>
            <a:xfrm>
              <a:off x="1202749" y="2546246"/>
              <a:ext cx="2339748" cy="3605089"/>
              <a:chOff x="795338" y="-196850"/>
              <a:chExt cx="4591050" cy="7073900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CC6CA2CF-9AB6-447D-BFB6-5BF833A0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8" y="1270000"/>
                <a:ext cx="4360863" cy="5607050"/>
              </a:xfrm>
              <a:custGeom>
                <a:avLst/>
                <a:gdLst>
                  <a:gd name="T0" fmla="*/ 1080 w 1831"/>
                  <a:gd name="T1" fmla="*/ 1234 h 2335"/>
                  <a:gd name="T2" fmla="*/ 977 w 1831"/>
                  <a:gd name="T3" fmla="*/ 1329 h 2335"/>
                  <a:gd name="T4" fmla="*/ 878 w 1831"/>
                  <a:gd name="T5" fmla="*/ 1889 h 2335"/>
                  <a:gd name="T6" fmla="*/ 807 w 1831"/>
                  <a:gd name="T7" fmla="*/ 2234 h 2335"/>
                  <a:gd name="T8" fmla="*/ 700 w 1831"/>
                  <a:gd name="T9" fmla="*/ 2326 h 2335"/>
                  <a:gd name="T10" fmla="*/ 575 w 1831"/>
                  <a:gd name="T11" fmla="*/ 2271 h 2335"/>
                  <a:gd name="T12" fmla="*/ 558 w 1831"/>
                  <a:gd name="T13" fmla="*/ 2102 h 2335"/>
                  <a:gd name="T14" fmla="*/ 641 w 1831"/>
                  <a:gd name="T15" fmla="*/ 1658 h 2335"/>
                  <a:gd name="T16" fmla="*/ 719 w 1831"/>
                  <a:gd name="T17" fmla="*/ 1262 h 2335"/>
                  <a:gd name="T18" fmla="*/ 682 w 1831"/>
                  <a:gd name="T19" fmla="*/ 1068 h 2335"/>
                  <a:gd name="T20" fmla="*/ 546 w 1831"/>
                  <a:gd name="T21" fmla="*/ 743 h 2335"/>
                  <a:gd name="T22" fmla="*/ 497 w 1831"/>
                  <a:gd name="T23" fmla="*/ 715 h 2335"/>
                  <a:gd name="T24" fmla="*/ 95 w 1831"/>
                  <a:gd name="T25" fmla="*/ 730 h 2335"/>
                  <a:gd name="T26" fmla="*/ 6 w 1831"/>
                  <a:gd name="T27" fmla="*/ 654 h 2335"/>
                  <a:gd name="T28" fmla="*/ 64 w 1831"/>
                  <a:gd name="T29" fmla="*/ 557 h 2335"/>
                  <a:gd name="T30" fmla="*/ 254 w 1831"/>
                  <a:gd name="T31" fmla="*/ 505 h 2335"/>
                  <a:gd name="T32" fmla="*/ 504 w 1831"/>
                  <a:gd name="T33" fmla="*/ 439 h 2335"/>
                  <a:gd name="T34" fmla="*/ 620 w 1831"/>
                  <a:gd name="T35" fmla="*/ 465 h 2335"/>
                  <a:gd name="T36" fmla="*/ 800 w 1831"/>
                  <a:gd name="T37" fmla="*/ 394 h 2335"/>
                  <a:gd name="T38" fmla="*/ 1666 w 1831"/>
                  <a:gd name="T39" fmla="*/ 26 h 2335"/>
                  <a:gd name="T40" fmla="*/ 1808 w 1831"/>
                  <a:gd name="T41" fmla="*/ 66 h 2335"/>
                  <a:gd name="T42" fmla="*/ 1751 w 1831"/>
                  <a:gd name="T43" fmla="*/ 193 h 2335"/>
                  <a:gd name="T44" fmla="*/ 1319 w 1831"/>
                  <a:gd name="T45" fmla="*/ 379 h 2335"/>
                  <a:gd name="T46" fmla="*/ 1083 w 1831"/>
                  <a:gd name="T47" fmla="*/ 474 h 2335"/>
                  <a:gd name="T48" fmla="*/ 1065 w 1831"/>
                  <a:gd name="T49" fmla="*/ 517 h 2335"/>
                  <a:gd name="T50" fmla="*/ 1326 w 1831"/>
                  <a:gd name="T51" fmla="*/ 1133 h 2335"/>
                  <a:gd name="T52" fmla="*/ 1570 w 1831"/>
                  <a:gd name="T53" fmla="*/ 1720 h 2335"/>
                  <a:gd name="T54" fmla="*/ 1729 w 1831"/>
                  <a:gd name="T55" fmla="*/ 2097 h 2335"/>
                  <a:gd name="T56" fmla="*/ 1661 w 1831"/>
                  <a:gd name="T57" fmla="*/ 2291 h 2335"/>
                  <a:gd name="T58" fmla="*/ 1491 w 1831"/>
                  <a:gd name="T59" fmla="*/ 2213 h 2335"/>
                  <a:gd name="T60" fmla="*/ 1285 w 1831"/>
                  <a:gd name="T61" fmla="*/ 1723 h 2335"/>
                  <a:gd name="T62" fmla="*/ 1080 w 1831"/>
                  <a:gd name="T63" fmla="*/ 1234 h 2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1" h="2335">
                    <a:moveTo>
                      <a:pt x="1080" y="1234"/>
                    </a:moveTo>
                    <a:cubicBezTo>
                      <a:pt x="1012" y="1239"/>
                      <a:pt x="989" y="1262"/>
                      <a:pt x="977" y="1329"/>
                    </a:cubicBezTo>
                    <a:cubicBezTo>
                      <a:pt x="945" y="1516"/>
                      <a:pt x="912" y="1703"/>
                      <a:pt x="878" y="1889"/>
                    </a:cubicBezTo>
                    <a:cubicBezTo>
                      <a:pt x="857" y="2005"/>
                      <a:pt x="831" y="2119"/>
                      <a:pt x="807" y="2234"/>
                    </a:cubicBezTo>
                    <a:cubicBezTo>
                      <a:pt x="799" y="2276"/>
                      <a:pt x="750" y="2318"/>
                      <a:pt x="700" y="2326"/>
                    </a:cubicBezTo>
                    <a:cubicBezTo>
                      <a:pt x="646" y="2335"/>
                      <a:pt x="603" y="2313"/>
                      <a:pt x="575" y="2271"/>
                    </a:cubicBezTo>
                    <a:cubicBezTo>
                      <a:pt x="541" y="2216"/>
                      <a:pt x="547" y="2159"/>
                      <a:pt x="558" y="2102"/>
                    </a:cubicBezTo>
                    <a:cubicBezTo>
                      <a:pt x="585" y="1954"/>
                      <a:pt x="613" y="1806"/>
                      <a:pt x="641" y="1658"/>
                    </a:cubicBezTo>
                    <a:cubicBezTo>
                      <a:pt x="666" y="1526"/>
                      <a:pt x="688" y="1393"/>
                      <a:pt x="719" y="1262"/>
                    </a:cubicBezTo>
                    <a:cubicBezTo>
                      <a:pt x="737" y="1188"/>
                      <a:pt x="707" y="1129"/>
                      <a:pt x="682" y="1068"/>
                    </a:cubicBezTo>
                    <a:cubicBezTo>
                      <a:pt x="638" y="959"/>
                      <a:pt x="590" y="852"/>
                      <a:pt x="546" y="743"/>
                    </a:cubicBezTo>
                    <a:cubicBezTo>
                      <a:pt x="535" y="717"/>
                      <a:pt x="524" y="714"/>
                      <a:pt x="497" y="715"/>
                    </a:cubicBezTo>
                    <a:cubicBezTo>
                      <a:pt x="363" y="723"/>
                      <a:pt x="229" y="727"/>
                      <a:pt x="95" y="730"/>
                    </a:cubicBezTo>
                    <a:cubicBezTo>
                      <a:pt x="49" y="731"/>
                      <a:pt x="14" y="699"/>
                      <a:pt x="6" y="654"/>
                    </a:cubicBezTo>
                    <a:cubicBezTo>
                      <a:pt x="0" y="614"/>
                      <a:pt x="22" y="571"/>
                      <a:pt x="64" y="557"/>
                    </a:cubicBezTo>
                    <a:cubicBezTo>
                      <a:pt x="127" y="537"/>
                      <a:pt x="190" y="522"/>
                      <a:pt x="254" y="505"/>
                    </a:cubicBezTo>
                    <a:cubicBezTo>
                      <a:pt x="337" y="483"/>
                      <a:pt x="422" y="465"/>
                      <a:pt x="504" y="439"/>
                    </a:cubicBezTo>
                    <a:cubicBezTo>
                      <a:pt x="554" y="423"/>
                      <a:pt x="592" y="436"/>
                      <a:pt x="620" y="465"/>
                    </a:cubicBezTo>
                    <a:cubicBezTo>
                      <a:pt x="683" y="440"/>
                      <a:pt x="742" y="418"/>
                      <a:pt x="800" y="394"/>
                    </a:cubicBezTo>
                    <a:cubicBezTo>
                      <a:pt x="1044" y="292"/>
                      <a:pt x="1422" y="129"/>
                      <a:pt x="1666" y="26"/>
                    </a:cubicBezTo>
                    <a:cubicBezTo>
                      <a:pt x="1726" y="0"/>
                      <a:pt x="1783" y="15"/>
                      <a:pt x="1808" y="66"/>
                    </a:cubicBezTo>
                    <a:cubicBezTo>
                      <a:pt x="1831" y="114"/>
                      <a:pt x="1811" y="166"/>
                      <a:pt x="1751" y="193"/>
                    </a:cubicBezTo>
                    <a:cubicBezTo>
                      <a:pt x="1653" y="238"/>
                      <a:pt x="1419" y="338"/>
                      <a:pt x="1319" y="379"/>
                    </a:cubicBezTo>
                    <a:cubicBezTo>
                      <a:pt x="1241" y="411"/>
                      <a:pt x="1163" y="444"/>
                      <a:pt x="1083" y="474"/>
                    </a:cubicBezTo>
                    <a:cubicBezTo>
                      <a:pt x="1057" y="484"/>
                      <a:pt x="1056" y="498"/>
                      <a:pt x="1065" y="517"/>
                    </a:cubicBezTo>
                    <a:cubicBezTo>
                      <a:pt x="1151" y="723"/>
                      <a:pt x="1239" y="927"/>
                      <a:pt x="1326" y="1133"/>
                    </a:cubicBezTo>
                    <a:cubicBezTo>
                      <a:pt x="1408" y="1328"/>
                      <a:pt x="1488" y="1525"/>
                      <a:pt x="1570" y="1720"/>
                    </a:cubicBezTo>
                    <a:cubicBezTo>
                      <a:pt x="1622" y="1846"/>
                      <a:pt x="1675" y="1972"/>
                      <a:pt x="1729" y="2097"/>
                    </a:cubicBezTo>
                    <a:cubicBezTo>
                      <a:pt x="1761" y="2171"/>
                      <a:pt x="1731" y="2260"/>
                      <a:pt x="1661" y="2291"/>
                    </a:cubicBezTo>
                    <a:cubicBezTo>
                      <a:pt x="1601" y="2318"/>
                      <a:pt x="1521" y="2283"/>
                      <a:pt x="1491" y="2213"/>
                    </a:cubicBezTo>
                    <a:cubicBezTo>
                      <a:pt x="1421" y="2050"/>
                      <a:pt x="1353" y="1886"/>
                      <a:pt x="1285" y="1723"/>
                    </a:cubicBezTo>
                    <a:cubicBezTo>
                      <a:pt x="1216" y="1559"/>
                      <a:pt x="1148" y="1396"/>
                      <a:pt x="1080" y="12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3DA0B862-2C7E-44FF-A594-2A473D802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1109663"/>
                <a:ext cx="1157288" cy="1160463"/>
              </a:xfrm>
              <a:custGeom>
                <a:avLst/>
                <a:gdLst>
                  <a:gd name="T0" fmla="*/ 479 w 486"/>
                  <a:gd name="T1" fmla="*/ 244 h 483"/>
                  <a:gd name="T2" fmla="*/ 241 w 486"/>
                  <a:gd name="T3" fmla="*/ 481 h 483"/>
                  <a:gd name="T4" fmla="*/ 1 w 486"/>
                  <a:gd name="T5" fmla="*/ 240 h 483"/>
                  <a:gd name="T6" fmla="*/ 238 w 486"/>
                  <a:gd name="T7" fmla="*/ 1 h 483"/>
                  <a:gd name="T8" fmla="*/ 479 w 486"/>
                  <a:gd name="T9" fmla="*/ 244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83">
                    <a:moveTo>
                      <a:pt x="479" y="244"/>
                    </a:moveTo>
                    <a:cubicBezTo>
                      <a:pt x="479" y="371"/>
                      <a:pt x="366" y="483"/>
                      <a:pt x="241" y="481"/>
                    </a:cubicBezTo>
                    <a:cubicBezTo>
                      <a:pt x="109" y="478"/>
                      <a:pt x="0" y="369"/>
                      <a:pt x="1" y="240"/>
                    </a:cubicBezTo>
                    <a:cubicBezTo>
                      <a:pt x="1" y="113"/>
                      <a:pt x="111" y="2"/>
                      <a:pt x="238" y="1"/>
                    </a:cubicBezTo>
                    <a:cubicBezTo>
                      <a:pt x="368" y="0"/>
                      <a:pt x="486" y="118"/>
                      <a:pt x="479" y="2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74EA090-87F8-446F-80A3-95030B1B2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0700" y="-196850"/>
                <a:ext cx="2325688" cy="4094163"/>
              </a:xfrm>
              <a:custGeom>
                <a:avLst/>
                <a:gdLst>
                  <a:gd name="T0" fmla="*/ 0 w 977"/>
                  <a:gd name="T1" fmla="*/ 106 h 1705"/>
                  <a:gd name="T2" fmla="*/ 19 w 977"/>
                  <a:gd name="T3" fmla="*/ 158 h 1705"/>
                  <a:gd name="T4" fmla="*/ 772 w 977"/>
                  <a:gd name="T5" fmla="*/ 730 h 1705"/>
                  <a:gd name="T6" fmla="*/ 559 w 977"/>
                  <a:gd name="T7" fmla="*/ 1649 h 1705"/>
                  <a:gd name="T8" fmla="*/ 580 w 977"/>
                  <a:gd name="T9" fmla="*/ 1705 h 1705"/>
                  <a:gd name="T10" fmla="*/ 817 w 977"/>
                  <a:gd name="T11" fmla="*/ 714 h 1705"/>
                  <a:gd name="T12" fmla="*/ 0 w 977"/>
                  <a:gd name="T13" fmla="*/ 106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7" h="1705">
                    <a:moveTo>
                      <a:pt x="0" y="106"/>
                    </a:moveTo>
                    <a:cubicBezTo>
                      <a:pt x="19" y="158"/>
                      <a:pt x="19" y="158"/>
                      <a:pt x="19" y="158"/>
                    </a:cubicBezTo>
                    <a:cubicBezTo>
                      <a:pt x="285" y="61"/>
                      <a:pt x="626" y="326"/>
                      <a:pt x="772" y="730"/>
                    </a:cubicBezTo>
                    <a:cubicBezTo>
                      <a:pt x="919" y="1135"/>
                      <a:pt x="826" y="1552"/>
                      <a:pt x="559" y="1649"/>
                    </a:cubicBezTo>
                    <a:cubicBezTo>
                      <a:pt x="580" y="1705"/>
                      <a:pt x="580" y="1705"/>
                      <a:pt x="580" y="1705"/>
                    </a:cubicBezTo>
                    <a:cubicBezTo>
                      <a:pt x="871" y="1600"/>
                      <a:pt x="977" y="1156"/>
                      <a:pt x="817" y="714"/>
                    </a:cubicBezTo>
                    <a:cubicBezTo>
                      <a:pt x="656" y="273"/>
                      <a:pt x="291" y="0"/>
                      <a:pt x="0" y="10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06992EDE-FA56-4B03-8FD3-36CA2C574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425" y="57150"/>
                <a:ext cx="1422400" cy="3854450"/>
              </a:xfrm>
              <a:custGeom>
                <a:avLst/>
                <a:gdLst>
                  <a:gd name="T0" fmla="*/ 870 w 896"/>
                  <a:gd name="T1" fmla="*/ 2428 h 2428"/>
                  <a:gd name="T2" fmla="*/ 896 w 896"/>
                  <a:gd name="T3" fmla="*/ 2419 h 2428"/>
                  <a:gd name="T4" fmla="*/ 26 w 896"/>
                  <a:gd name="T5" fmla="*/ 0 h 2428"/>
                  <a:gd name="T6" fmla="*/ 0 w 896"/>
                  <a:gd name="T7" fmla="*/ 9 h 2428"/>
                  <a:gd name="T8" fmla="*/ 870 w 896"/>
                  <a:gd name="T9" fmla="*/ 2428 h 2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6" h="2428">
                    <a:moveTo>
                      <a:pt x="870" y="2428"/>
                    </a:moveTo>
                    <a:lnTo>
                      <a:pt x="896" y="2419"/>
                    </a:lnTo>
                    <a:lnTo>
                      <a:pt x="26" y="0"/>
                    </a:lnTo>
                    <a:lnTo>
                      <a:pt x="0" y="9"/>
                    </a:lnTo>
                    <a:lnTo>
                      <a:pt x="870" y="24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16885D-1C60-4F91-B47E-5B0796498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1951" y="3245604"/>
              <a:ext cx="1774663" cy="74668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E0AF101-7114-4831-AC2C-C768285648F5}"/>
                </a:ext>
              </a:extLst>
            </p:cNvPr>
            <p:cNvSpPr/>
            <p:nvPr/>
          </p:nvSpPr>
          <p:spPr>
            <a:xfrm rot="4079480">
              <a:off x="3582999" y="3070462"/>
              <a:ext cx="208345" cy="36933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BDCBA7-68AA-4184-A0A3-AB1DAEFC05FE}"/>
              </a:ext>
            </a:extLst>
          </p:cNvPr>
          <p:cNvSpPr txBox="1"/>
          <p:nvPr/>
        </p:nvSpPr>
        <p:spPr>
          <a:xfrm>
            <a:off x="2025844" y="1513103"/>
            <a:ext cx="1250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 Sans" panose="020B0606030504020204" pitchFamily="34" charset="0"/>
              </a:rPr>
              <a:t>1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643540" y="1252194"/>
            <a:ext cx="2480819" cy="2528926"/>
            <a:chOff x="8034410" y="2063697"/>
            <a:chExt cx="3114498" cy="37862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5E7C24-2322-4F44-8B99-AC7FC24A882A}"/>
                </a:ext>
              </a:extLst>
            </p:cNvPr>
            <p:cNvSpPr/>
            <p:nvPr/>
          </p:nvSpPr>
          <p:spPr>
            <a:xfrm>
              <a:off x="9045072" y="5626737"/>
              <a:ext cx="2103836" cy="223225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: Rounded Corners 38">
              <a:extLst>
                <a:ext uri="{FF2B5EF4-FFF2-40B4-BE49-F238E27FC236}">
                  <a16:creationId xmlns:a16="http://schemas.microsoft.com/office/drawing/2014/main" id="{E8C8AC32-D721-4AFC-8305-6185AB0F5572}"/>
                </a:ext>
              </a:extLst>
            </p:cNvPr>
            <p:cNvSpPr/>
            <p:nvPr/>
          </p:nvSpPr>
          <p:spPr>
            <a:xfrm rot="20234284">
              <a:off x="10341180" y="4762967"/>
              <a:ext cx="181229" cy="101004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: Rounded Corners 39">
              <a:extLst>
                <a:ext uri="{FF2B5EF4-FFF2-40B4-BE49-F238E27FC236}">
                  <a16:creationId xmlns:a16="http://schemas.microsoft.com/office/drawing/2014/main" id="{087A74C2-6782-4E75-8D14-465B26B3DFE6}"/>
                </a:ext>
              </a:extLst>
            </p:cNvPr>
            <p:cNvSpPr/>
            <p:nvPr/>
          </p:nvSpPr>
          <p:spPr>
            <a:xfrm rot="1307746">
              <a:off x="9585954" y="5111407"/>
              <a:ext cx="152559" cy="61732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85C64D-1454-4CFA-A636-C7B1EA7412FB}"/>
                </a:ext>
              </a:extLst>
            </p:cNvPr>
            <p:cNvGrpSpPr/>
            <p:nvPr/>
          </p:nvGrpSpPr>
          <p:grpSpPr>
            <a:xfrm rot="535395">
              <a:off x="9021558" y="2063697"/>
              <a:ext cx="1800896" cy="3121056"/>
              <a:chOff x="6176100" y="2992625"/>
              <a:chExt cx="2086518" cy="2086518"/>
            </a:xfrm>
          </p:grpSpPr>
          <p:sp>
            <p:nvSpPr>
              <p:cNvPr id="24" name="Circle: Hollow 18">
                <a:extLst>
                  <a:ext uri="{FF2B5EF4-FFF2-40B4-BE49-F238E27FC236}">
                    <a16:creationId xmlns:a16="http://schemas.microsoft.com/office/drawing/2014/main" id="{767342FA-AA98-4942-A45C-8CA0969FC55D}"/>
                  </a:ext>
                </a:extLst>
              </p:cNvPr>
              <p:cNvSpPr/>
              <p:nvPr/>
            </p:nvSpPr>
            <p:spPr>
              <a:xfrm>
                <a:off x="6176100" y="2992625"/>
                <a:ext cx="2086518" cy="2086518"/>
              </a:xfrm>
              <a:prstGeom prst="donut">
                <a:avLst>
                  <a:gd name="adj" fmla="val 890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Circle: Hollow 31">
                <a:extLst>
                  <a:ext uri="{FF2B5EF4-FFF2-40B4-BE49-F238E27FC236}">
                    <a16:creationId xmlns:a16="http://schemas.microsoft.com/office/drawing/2014/main" id="{A2237916-13D9-4B60-A937-1883CA55BDEB}"/>
                  </a:ext>
                </a:extLst>
              </p:cNvPr>
              <p:cNvSpPr/>
              <p:nvPr/>
            </p:nvSpPr>
            <p:spPr>
              <a:xfrm>
                <a:off x="6513918" y="3330443"/>
                <a:ext cx="1410882" cy="1410882"/>
              </a:xfrm>
              <a:prstGeom prst="donut">
                <a:avLst>
                  <a:gd name="adj" fmla="val 1127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Circle: Hollow 33">
                <a:extLst>
                  <a:ext uri="{FF2B5EF4-FFF2-40B4-BE49-F238E27FC236}">
                    <a16:creationId xmlns:a16="http://schemas.microsoft.com/office/drawing/2014/main" id="{9523CADD-081F-4343-AEA0-140719C25B98}"/>
                  </a:ext>
                </a:extLst>
              </p:cNvPr>
              <p:cNvSpPr/>
              <p:nvPr/>
            </p:nvSpPr>
            <p:spPr>
              <a:xfrm>
                <a:off x="6840366" y="3646067"/>
                <a:ext cx="779634" cy="779634"/>
              </a:xfrm>
              <a:prstGeom prst="donut">
                <a:avLst>
                  <a:gd name="adj" fmla="val 1751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8BE0B85-B1BB-495C-B267-6D2E9AB7C85B}"/>
                  </a:ext>
                </a:extLst>
              </p:cNvPr>
              <p:cNvSpPr/>
              <p:nvPr/>
            </p:nvSpPr>
            <p:spPr>
              <a:xfrm>
                <a:off x="7087293" y="3891549"/>
                <a:ext cx="285780" cy="2857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1434524">
              <a:off x="8034410" y="3186138"/>
              <a:ext cx="1863235" cy="570829"/>
              <a:chOff x="8481901" y="1066242"/>
              <a:chExt cx="1863235" cy="57082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  <a:endCxn id="23" idx="3"/>
              </p:cNvCxnSpPr>
              <p:nvPr/>
            </p:nvCxnSpPr>
            <p:spPr>
              <a:xfrm rot="20165476" flipV="1">
                <a:off x="8481901" y="1631367"/>
                <a:ext cx="1660324" cy="5704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102044" y="1023816"/>
                <a:ext cx="200665" cy="28551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04BB237-9E0E-4CAD-9DCF-40C7C26E38F5}"/>
              </a:ext>
            </a:extLst>
          </p:cNvPr>
          <p:cNvSpPr/>
          <p:nvPr/>
        </p:nvSpPr>
        <p:spPr>
          <a:xfrm flipV="1">
            <a:off x="3346510" y="2118586"/>
            <a:ext cx="5560936" cy="66816"/>
          </a:xfrm>
          <a:prstGeom prst="rect">
            <a:avLst/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04492" y="1851769"/>
            <a:ext cx="943826" cy="631670"/>
            <a:chOff x="204492" y="1851769"/>
            <a:chExt cx="943826" cy="631670"/>
          </a:xfrm>
        </p:grpSpPr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54B6167-7EB5-4468-B329-15C386D3A38C}"/>
                </a:ext>
              </a:extLst>
            </p:cNvPr>
            <p:cNvSpPr/>
            <p:nvPr/>
          </p:nvSpPr>
          <p:spPr>
            <a:xfrm>
              <a:off x="204492" y="1851769"/>
              <a:ext cx="943826" cy="540239"/>
            </a:xfrm>
            <a:prstGeom prst="cube">
              <a:avLst/>
            </a:prstGeom>
            <a:solidFill>
              <a:srgbClr val="00B05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7720" y="1895866"/>
              <a:ext cx="637147" cy="5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M</a:t>
              </a:r>
              <a:endParaRPr lang="en-US" sz="3600" b="1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1396660" y="0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76581" y="1206200"/>
            <a:ext cx="943826" cy="699492"/>
            <a:chOff x="276581" y="1206200"/>
            <a:chExt cx="943826" cy="699492"/>
          </a:xfrm>
        </p:grpSpPr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598D96B6-C39D-4335-AA8F-DED672A09A96}"/>
                </a:ext>
              </a:extLst>
            </p:cNvPr>
            <p:cNvSpPr/>
            <p:nvPr/>
          </p:nvSpPr>
          <p:spPr>
            <a:xfrm rot="1219549">
              <a:off x="276581" y="1310398"/>
              <a:ext cx="943826" cy="540239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 rot="1343920">
              <a:off x="364437" y="1206200"/>
              <a:ext cx="623935" cy="699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s</a:t>
              </a:r>
              <a:endParaRPr lang="en-US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1ED2368-84F8-4611-9A4F-80AFF5994C13}"/>
              </a:ext>
            </a:extLst>
          </p:cNvPr>
          <p:cNvSpPr txBox="1"/>
          <p:nvPr/>
        </p:nvSpPr>
        <p:spPr>
          <a:xfrm>
            <a:off x="3263605" y="1764364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UDA-LESS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1B6BF5-2395-48D1-8167-2E655E71AE64}"/>
              </a:ext>
            </a:extLst>
          </p:cNvPr>
          <p:cNvSpPr txBox="1"/>
          <p:nvPr/>
        </p:nvSpPr>
        <p:spPr>
          <a:xfrm>
            <a:off x="1717863" y="2385088"/>
            <a:ext cx="721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GB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link data from FA, DSS,ERI system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Reduce working time for input</a:t>
            </a:r>
            <a:r>
              <a:rPr kumimoji="0" lang="en-GB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items</a:t>
            </a:r>
            <a:r>
              <a:rPr kumimoji="0" lang="en-GB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56986" y="3311026"/>
            <a:ext cx="619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FA</a:t>
            </a:r>
            <a:r>
              <a:rPr lang="en-GB" dirty="0" smtClean="0"/>
              <a:t>: 20 minute x 260 working days = 520 minutes </a:t>
            </a:r>
            <a:r>
              <a:rPr lang="en-GB" dirty="0"/>
              <a:t>= </a:t>
            </a:r>
            <a:r>
              <a:rPr lang="en-GB" dirty="0">
                <a:solidFill>
                  <a:srgbClr val="FF0000"/>
                </a:solidFill>
              </a:rPr>
              <a:t>9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hours</a:t>
            </a:r>
            <a:r>
              <a:rPr lang="en-GB" dirty="0" smtClean="0">
                <a:solidFill>
                  <a:srgbClr val="FF0000"/>
                </a:solidFill>
              </a:rPr>
              <a:t>/year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>
            <a:off x="2074648" y="3236673"/>
            <a:ext cx="313740" cy="464654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2452630" y="3959815"/>
            <a:ext cx="619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DSS</a:t>
            </a:r>
            <a:r>
              <a:rPr lang="en-GB" dirty="0" smtClean="0"/>
              <a:t>: 2 minute x 596 items = 1192 minutes = </a:t>
            </a:r>
            <a:r>
              <a:rPr lang="en-GB" dirty="0" smtClean="0">
                <a:solidFill>
                  <a:srgbClr val="FF0000"/>
                </a:solidFill>
              </a:rPr>
              <a:t>20 hours/year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2070292" y="3885462"/>
            <a:ext cx="313740" cy="464654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/>
          <p:cNvSpPr txBox="1"/>
          <p:nvPr/>
        </p:nvSpPr>
        <p:spPr>
          <a:xfrm>
            <a:off x="2452630" y="4593339"/>
            <a:ext cx="619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ERI</a:t>
            </a:r>
            <a:r>
              <a:rPr lang="en-GB" dirty="0" smtClean="0"/>
              <a:t>: 1.5 </a:t>
            </a:r>
            <a:r>
              <a:rPr lang="en-GB" dirty="0"/>
              <a:t>minute x </a:t>
            </a:r>
            <a:r>
              <a:rPr lang="en-GB" dirty="0" smtClean="0"/>
              <a:t>971 </a:t>
            </a:r>
            <a:r>
              <a:rPr lang="en-GB" dirty="0"/>
              <a:t>items = </a:t>
            </a:r>
            <a:r>
              <a:rPr lang="en-GB" dirty="0" smtClean="0"/>
              <a:t>1457 </a:t>
            </a:r>
            <a:r>
              <a:rPr lang="en-GB" dirty="0"/>
              <a:t>minutes = </a:t>
            </a:r>
            <a:r>
              <a:rPr lang="en-GB" dirty="0" smtClean="0">
                <a:solidFill>
                  <a:srgbClr val="FF0000"/>
                </a:solidFill>
              </a:rPr>
              <a:t>25 </a:t>
            </a:r>
            <a:r>
              <a:rPr lang="en-GB" dirty="0">
                <a:solidFill>
                  <a:srgbClr val="FF0000"/>
                </a:solidFill>
              </a:rPr>
              <a:t>hours/year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2052875" y="4534250"/>
            <a:ext cx="313740" cy="464654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3" name="Group 62"/>
          <p:cNvGrpSpPr/>
          <p:nvPr/>
        </p:nvGrpSpPr>
        <p:grpSpPr>
          <a:xfrm>
            <a:off x="2723438" y="5322789"/>
            <a:ext cx="8090431" cy="1358369"/>
            <a:chOff x="1257386" y="1640674"/>
            <a:chExt cx="9376116" cy="2070021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7028" y="1640674"/>
              <a:ext cx="7843880" cy="316507"/>
            </a:xfrm>
            <a:prstGeom prst="rect">
              <a:avLst/>
            </a:prstGeom>
          </p:spPr>
        </p:pic>
        <p:sp>
          <p:nvSpPr>
            <p:cNvPr id="65" name="Curved Right Arrow 64"/>
            <p:cNvSpPr/>
            <p:nvPr/>
          </p:nvSpPr>
          <p:spPr>
            <a:xfrm>
              <a:off x="1257386" y="1843280"/>
              <a:ext cx="248479" cy="922125"/>
            </a:xfrm>
            <a:prstGeom prst="curved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532689" y="2379680"/>
              <a:ext cx="9100813" cy="1331015"/>
              <a:chOff x="1532689" y="2196833"/>
              <a:chExt cx="9100813" cy="1331015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2689" y="2196833"/>
                <a:ext cx="9100813" cy="1331015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5212471" y="2500018"/>
                <a:ext cx="570156" cy="10278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777873" y="2485470"/>
                <a:ext cx="1177798" cy="10423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8647452" y="3781120"/>
            <a:ext cx="3369868" cy="1763332"/>
            <a:chOff x="6807200" y="4050384"/>
            <a:chExt cx="5054600" cy="2286916"/>
          </a:xfrm>
        </p:grpSpPr>
        <p:sp>
          <p:nvSpPr>
            <p:cNvPr id="71" name="Explosion 1 70"/>
            <p:cNvSpPr/>
            <p:nvPr/>
          </p:nvSpPr>
          <p:spPr>
            <a:xfrm>
              <a:off x="6807200" y="4050384"/>
              <a:ext cx="5054600" cy="2286916"/>
            </a:xfrm>
            <a:prstGeom prst="irregularSeal1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114300">
                <a:prstClr val="black"/>
              </a:inn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 algn="ctr"/>
              <a:endParaRPr lang="en-US" sz="31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51304" y="4829370"/>
              <a:ext cx="3907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No manual input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291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7B8F41-4A8F-4FB9-8BC6-13D3820D1A6D}"/>
              </a:ext>
            </a:extLst>
          </p:cNvPr>
          <p:cNvGrpSpPr/>
          <p:nvPr/>
        </p:nvGrpSpPr>
        <p:grpSpPr>
          <a:xfrm>
            <a:off x="113044" y="3997900"/>
            <a:ext cx="1754265" cy="2776804"/>
            <a:chOff x="1202749" y="2546246"/>
            <a:chExt cx="2669089" cy="36443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07F29B-27BF-4619-9101-68228E811DEF}"/>
                </a:ext>
              </a:extLst>
            </p:cNvPr>
            <p:cNvSpPr/>
            <p:nvPr/>
          </p:nvSpPr>
          <p:spPr>
            <a:xfrm>
              <a:off x="1686283" y="61059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9B6E35-6502-4ABC-B3A8-E59839661831}"/>
                </a:ext>
              </a:extLst>
            </p:cNvPr>
            <p:cNvSpPr/>
            <p:nvPr/>
          </p:nvSpPr>
          <p:spPr>
            <a:xfrm>
              <a:off x="2829283" y="60678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DF7A7B-3EBD-481B-B25A-90A6E63AE354}"/>
                </a:ext>
              </a:extLst>
            </p:cNvPr>
            <p:cNvGrpSpPr/>
            <p:nvPr/>
          </p:nvGrpSpPr>
          <p:grpSpPr>
            <a:xfrm>
              <a:off x="1202749" y="2546246"/>
              <a:ext cx="2339748" cy="3605089"/>
              <a:chOff x="795338" y="-196850"/>
              <a:chExt cx="4591050" cy="7073900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CC6CA2CF-9AB6-447D-BFB6-5BF833A0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8" y="1270000"/>
                <a:ext cx="4360863" cy="5607050"/>
              </a:xfrm>
              <a:custGeom>
                <a:avLst/>
                <a:gdLst>
                  <a:gd name="T0" fmla="*/ 1080 w 1831"/>
                  <a:gd name="T1" fmla="*/ 1234 h 2335"/>
                  <a:gd name="T2" fmla="*/ 977 w 1831"/>
                  <a:gd name="T3" fmla="*/ 1329 h 2335"/>
                  <a:gd name="T4" fmla="*/ 878 w 1831"/>
                  <a:gd name="T5" fmla="*/ 1889 h 2335"/>
                  <a:gd name="T6" fmla="*/ 807 w 1831"/>
                  <a:gd name="T7" fmla="*/ 2234 h 2335"/>
                  <a:gd name="T8" fmla="*/ 700 w 1831"/>
                  <a:gd name="T9" fmla="*/ 2326 h 2335"/>
                  <a:gd name="T10" fmla="*/ 575 w 1831"/>
                  <a:gd name="T11" fmla="*/ 2271 h 2335"/>
                  <a:gd name="T12" fmla="*/ 558 w 1831"/>
                  <a:gd name="T13" fmla="*/ 2102 h 2335"/>
                  <a:gd name="T14" fmla="*/ 641 w 1831"/>
                  <a:gd name="T15" fmla="*/ 1658 h 2335"/>
                  <a:gd name="T16" fmla="*/ 719 w 1831"/>
                  <a:gd name="T17" fmla="*/ 1262 h 2335"/>
                  <a:gd name="T18" fmla="*/ 682 w 1831"/>
                  <a:gd name="T19" fmla="*/ 1068 h 2335"/>
                  <a:gd name="T20" fmla="*/ 546 w 1831"/>
                  <a:gd name="T21" fmla="*/ 743 h 2335"/>
                  <a:gd name="T22" fmla="*/ 497 w 1831"/>
                  <a:gd name="T23" fmla="*/ 715 h 2335"/>
                  <a:gd name="T24" fmla="*/ 95 w 1831"/>
                  <a:gd name="T25" fmla="*/ 730 h 2335"/>
                  <a:gd name="T26" fmla="*/ 6 w 1831"/>
                  <a:gd name="T27" fmla="*/ 654 h 2335"/>
                  <a:gd name="T28" fmla="*/ 64 w 1831"/>
                  <a:gd name="T29" fmla="*/ 557 h 2335"/>
                  <a:gd name="T30" fmla="*/ 254 w 1831"/>
                  <a:gd name="T31" fmla="*/ 505 h 2335"/>
                  <a:gd name="T32" fmla="*/ 504 w 1831"/>
                  <a:gd name="T33" fmla="*/ 439 h 2335"/>
                  <a:gd name="T34" fmla="*/ 620 w 1831"/>
                  <a:gd name="T35" fmla="*/ 465 h 2335"/>
                  <a:gd name="T36" fmla="*/ 800 w 1831"/>
                  <a:gd name="T37" fmla="*/ 394 h 2335"/>
                  <a:gd name="T38" fmla="*/ 1666 w 1831"/>
                  <a:gd name="T39" fmla="*/ 26 h 2335"/>
                  <a:gd name="T40" fmla="*/ 1808 w 1831"/>
                  <a:gd name="T41" fmla="*/ 66 h 2335"/>
                  <a:gd name="T42" fmla="*/ 1751 w 1831"/>
                  <a:gd name="T43" fmla="*/ 193 h 2335"/>
                  <a:gd name="T44" fmla="*/ 1319 w 1831"/>
                  <a:gd name="T45" fmla="*/ 379 h 2335"/>
                  <a:gd name="T46" fmla="*/ 1083 w 1831"/>
                  <a:gd name="T47" fmla="*/ 474 h 2335"/>
                  <a:gd name="T48" fmla="*/ 1065 w 1831"/>
                  <a:gd name="T49" fmla="*/ 517 h 2335"/>
                  <a:gd name="T50" fmla="*/ 1326 w 1831"/>
                  <a:gd name="T51" fmla="*/ 1133 h 2335"/>
                  <a:gd name="T52" fmla="*/ 1570 w 1831"/>
                  <a:gd name="T53" fmla="*/ 1720 h 2335"/>
                  <a:gd name="T54" fmla="*/ 1729 w 1831"/>
                  <a:gd name="T55" fmla="*/ 2097 h 2335"/>
                  <a:gd name="T56" fmla="*/ 1661 w 1831"/>
                  <a:gd name="T57" fmla="*/ 2291 h 2335"/>
                  <a:gd name="T58" fmla="*/ 1491 w 1831"/>
                  <a:gd name="T59" fmla="*/ 2213 h 2335"/>
                  <a:gd name="T60" fmla="*/ 1285 w 1831"/>
                  <a:gd name="T61" fmla="*/ 1723 h 2335"/>
                  <a:gd name="T62" fmla="*/ 1080 w 1831"/>
                  <a:gd name="T63" fmla="*/ 1234 h 2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1" h="2335">
                    <a:moveTo>
                      <a:pt x="1080" y="1234"/>
                    </a:moveTo>
                    <a:cubicBezTo>
                      <a:pt x="1012" y="1239"/>
                      <a:pt x="989" y="1262"/>
                      <a:pt x="977" y="1329"/>
                    </a:cubicBezTo>
                    <a:cubicBezTo>
                      <a:pt x="945" y="1516"/>
                      <a:pt x="912" y="1703"/>
                      <a:pt x="878" y="1889"/>
                    </a:cubicBezTo>
                    <a:cubicBezTo>
                      <a:pt x="857" y="2005"/>
                      <a:pt x="831" y="2119"/>
                      <a:pt x="807" y="2234"/>
                    </a:cubicBezTo>
                    <a:cubicBezTo>
                      <a:pt x="799" y="2276"/>
                      <a:pt x="750" y="2318"/>
                      <a:pt x="700" y="2326"/>
                    </a:cubicBezTo>
                    <a:cubicBezTo>
                      <a:pt x="646" y="2335"/>
                      <a:pt x="603" y="2313"/>
                      <a:pt x="575" y="2271"/>
                    </a:cubicBezTo>
                    <a:cubicBezTo>
                      <a:pt x="541" y="2216"/>
                      <a:pt x="547" y="2159"/>
                      <a:pt x="558" y="2102"/>
                    </a:cubicBezTo>
                    <a:cubicBezTo>
                      <a:pt x="585" y="1954"/>
                      <a:pt x="613" y="1806"/>
                      <a:pt x="641" y="1658"/>
                    </a:cubicBezTo>
                    <a:cubicBezTo>
                      <a:pt x="666" y="1526"/>
                      <a:pt x="688" y="1393"/>
                      <a:pt x="719" y="1262"/>
                    </a:cubicBezTo>
                    <a:cubicBezTo>
                      <a:pt x="737" y="1188"/>
                      <a:pt x="707" y="1129"/>
                      <a:pt x="682" y="1068"/>
                    </a:cubicBezTo>
                    <a:cubicBezTo>
                      <a:pt x="638" y="959"/>
                      <a:pt x="590" y="852"/>
                      <a:pt x="546" y="743"/>
                    </a:cubicBezTo>
                    <a:cubicBezTo>
                      <a:pt x="535" y="717"/>
                      <a:pt x="524" y="714"/>
                      <a:pt x="497" y="715"/>
                    </a:cubicBezTo>
                    <a:cubicBezTo>
                      <a:pt x="363" y="723"/>
                      <a:pt x="229" y="727"/>
                      <a:pt x="95" y="730"/>
                    </a:cubicBezTo>
                    <a:cubicBezTo>
                      <a:pt x="49" y="731"/>
                      <a:pt x="14" y="699"/>
                      <a:pt x="6" y="654"/>
                    </a:cubicBezTo>
                    <a:cubicBezTo>
                      <a:pt x="0" y="614"/>
                      <a:pt x="22" y="571"/>
                      <a:pt x="64" y="557"/>
                    </a:cubicBezTo>
                    <a:cubicBezTo>
                      <a:pt x="127" y="537"/>
                      <a:pt x="190" y="522"/>
                      <a:pt x="254" y="505"/>
                    </a:cubicBezTo>
                    <a:cubicBezTo>
                      <a:pt x="337" y="483"/>
                      <a:pt x="422" y="465"/>
                      <a:pt x="504" y="439"/>
                    </a:cubicBezTo>
                    <a:cubicBezTo>
                      <a:pt x="554" y="423"/>
                      <a:pt x="592" y="436"/>
                      <a:pt x="620" y="465"/>
                    </a:cubicBezTo>
                    <a:cubicBezTo>
                      <a:pt x="683" y="440"/>
                      <a:pt x="742" y="418"/>
                      <a:pt x="800" y="394"/>
                    </a:cubicBezTo>
                    <a:cubicBezTo>
                      <a:pt x="1044" y="292"/>
                      <a:pt x="1422" y="129"/>
                      <a:pt x="1666" y="26"/>
                    </a:cubicBezTo>
                    <a:cubicBezTo>
                      <a:pt x="1726" y="0"/>
                      <a:pt x="1783" y="15"/>
                      <a:pt x="1808" y="66"/>
                    </a:cubicBezTo>
                    <a:cubicBezTo>
                      <a:pt x="1831" y="114"/>
                      <a:pt x="1811" y="166"/>
                      <a:pt x="1751" y="193"/>
                    </a:cubicBezTo>
                    <a:cubicBezTo>
                      <a:pt x="1653" y="238"/>
                      <a:pt x="1419" y="338"/>
                      <a:pt x="1319" y="379"/>
                    </a:cubicBezTo>
                    <a:cubicBezTo>
                      <a:pt x="1241" y="411"/>
                      <a:pt x="1163" y="444"/>
                      <a:pt x="1083" y="474"/>
                    </a:cubicBezTo>
                    <a:cubicBezTo>
                      <a:pt x="1057" y="484"/>
                      <a:pt x="1056" y="498"/>
                      <a:pt x="1065" y="517"/>
                    </a:cubicBezTo>
                    <a:cubicBezTo>
                      <a:pt x="1151" y="723"/>
                      <a:pt x="1239" y="927"/>
                      <a:pt x="1326" y="1133"/>
                    </a:cubicBezTo>
                    <a:cubicBezTo>
                      <a:pt x="1408" y="1328"/>
                      <a:pt x="1488" y="1525"/>
                      <a:pt x="1570" y="1720"/>
                    </a:cubicBezTo>
                    <a:cubicBezTo>
                      <a:pt x="1622" y="1846"/>
                      <a:pt x="1675" y="1972"/>
                      <a:pt x="1729" y="2097"/>
                    </a:cubicBezTo>
                    <a:cubicBezTo>
                      <a:pt x="1761" y="2171"/>
                      <a:pt x="1731" y="2260"/>
                      <a:pt x="1661" y="2291"/>
                    </a:cubicBezTo>
                    <a:cubicBezTo>
                      <a:pt x="1601" y="2318"/>
                      <a:pt x="1521" y="2283"/>
                      <a:pt x="1491" y="2213"/>
                    </a:cubicBezTo>
                    <a:cubicBezTo>
                      <a:pt x="1421" y="2050"/>
                      <a:pt x="1353" y="1886"/>
                      <a:pt x="1285" y="1723"/>
                    </a:cubicBezTo>
                    <a:cubicBezTo>
                      <a:pt x="1216" y="1559"/>
                      <a:pt x="1148" y="1396"/>
                      <a:pt x="1080" y="12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3DA0B862-2C7E-44FF-A594-2A473D802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1109663"/>
                <a:ext cx="1157288" cy="1160463"/>
              </a:xfrm>
              <a:custGeom>
                <a:avLst/>
                <a:gdLst>
                  <a:gd name="T0" fmla="*/ 479 w 486"/>
                  <a:gd name="T1" fmla="*/ 244 h 483"/>
                  <a:gd name="T2" fmla="*/ 241 w 486"/>
                  <a:gd name="T3" fmla="*/ 481 h 483"/>
                  <a:gd name="T4" fmla="*/ 1 w 486"/>
                  <a:gd name="T5" fmla="*/ 240 h 483"/>
                  <a:gd name="T6" fmla="*/ 238 w 486"/>
                  <a:gd name="T7" fmla="*/ 1 h 483"/>
                  <a:gd name="T8" fmla="*/ 479 w 486"/>
                  <a:gd name="T9" fmla="*/ 244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83">
                    <a:moveTo>
                      <a:pt x="479" y="244"/>
                    </a:moveTo>
                    <a:cubicBezTo>
                      <a:pt x="479" y="371"/>
                      <a:pt x="366" y="483"/>
                      <a:pt x="241" y="481"/>
                    </a:cubicBezTo>
                    <a:cubicBezTo>
                      <a:pt x="109" y="478"/>
                      <a:pt x="0" y="369"/>
                      <a:pt x="1" y="240"/>
                    </a:cubicBezTo>
                    <a:cubicBezTo>
                      <a:pt x="1" y="113"/>
                      <a:pt x="111" y="2"/>
                      <a:pt x="238" y="1"/>
                    </a:cubicBezTo>
                    <a:cubicBezTo>
                      <a:pt x="368" y="0"/>
                      <a:pt x="486" y="118"/>
                      <a:pt x="479" y="2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74EA090-87F8-446F-80A3-95030B1B2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0700" y="-196850"/>
                <a:ext cx="2325688" cy="4094163"/>
              </a:xfrm>
              <a:custGeom>
                <a:avLst/>
                <a:gdLst>
                  <a:gd name="T0" fmla="*/ 0 w 977"/>
                  <a:gd name="T1" fmla="*/ 106 h 1705"/>
                  <a:gd name="T2" fmla="*/ 19 w 977"/>
                  <a:gd name="T3" fmla="*/ 158 h 1705"/>
                  <a:gd name="T4" fmla="*/ 772 w 977"/>
                  <a:gd name="T5" fmla="*/ 730 h 1705"/>
                  <a:gd name="T6" fmla="*/ 559 w 977"/>
                  <a:gd name="T7" fmla="*/ 1649 h 1705"/>
                  <a:gd name="T8" fmla="*/ 580 w 977"/>
                  <a:gd name="T9" fmla="*/ 1705 h 1705"/>
                  <a:gd name="T10" fmla="*/ 817 w 977"/>
                  <a:gd name="T11" fmla="*/ 714 h 1705"/>
                  <a:gd name="T12" fmla="*/ 0 w 977"/>
                  <a:gd name="T13" fmla="*/ 106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7" h="1705">
                    <a:moveTo>
                      <a:pt x="0" y="106"/>
                    </a:moveTo>
                    <a:cubicBezTo>
                      <a:pt x="19" y="158"/>
                      <a:pt x="19" y="158"/>
                      <a:pt x="19" y="158"/>
                    </a:cubicBezTo>
                    <a:cubicBezTo>
                      <a:pt x="285" y="61"/>
                      <a:pt x="626" y="326"/>
                      <a:pt x="772" y="730"/>
                    </a:cubicBezTo>
                    <a:cubicBezTo>
                      <a:pt x="919" y="1135"/>
                      <a:pt x="826" y="1552"/>
                      <a:pt x="559" y="1649"/>
                    </a:cubicBezTo>
                    <a:cubicBezTo>
                      <a:pt x="580" y="1705"/>
                      <a:pt x="580" y="1705"/>
                      <a:pt x="580" y="1705"/>
                    </a:cubicBezTo>
                    <a:cubicBezTo>
                      <a:pt x="871" y="1600"/>
                      <a:pt x="977" y="1156"/>
                      <a:pt x="817" y="714"/>
                    </a:cubicBezTo>
                    <a:cubicBezTo>
                      <a:pt x="656" y="273"/>
                      <a:pt x="291" y="0"/>
                      <a:pt x="0" y="10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06992EDE-FA56-4B03-8FD3-36CA2C574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425" y="57150"/>
                <a:ext cx="1422400" cy="3854450"/>
              </a:xfrm>
              <a:custGeom>
                <a:avLst/>
                <a:gdLst>
                  <a:gd name="T0" fmla="*/ 870 w 896"/>
                  <a:gd name="T1" fmla="*/ 2428 h 2428"/>
                  <a:gd name="T2" fmla="*/ 896 w 896"/>
                  <a:gd name="T3" fmla="*/ 2419 h 2428"/>
                  <a:gd name="T4" fmla="*/ 26 w 896"/>
                  <a:gd name="T5" fmla="*/ 0 h 2428"/>
                  <a:gd name="T6" fmla="*/ 0 w 896"/>
                  <a:gd name="T7" fmla="*/ 9 h 2428"/>
                  <a:gd name="T8" fmla="*/ 870 w 896"/>
                  <a:gd name="T9" fmla="*/ 2428 h 2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6" h="2428">
                    <a:moveTo>
                      <a:pt x="870" y="2428"/>
                    </a:moveTo>
                    <a:lnTo>
                      <a:pt x="896" y="2419"/>
                    </a:lnTo>
                    <a:lnTo>
                      <a:pt x="26" y="0"/>
                    </a:lnTo>
                    <a:lnTo>
                      <a:pt x="0" y="9"/>
                    </a:lnTo>
                    <a:lnTo>
                      <a:pt x="870" y="24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16885D-1C60-4F91-B47E-5B0796498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1951" y="3245604"/>
              <a:ext cx="1774663" cy="746684"/>
            </a:xfrm>
            <a:prstGeom prst="line">
              <a:avLst/>
            </a:prstGeom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E0AF101-7114-4831-AC2C-C768285648F5}"/>
                </a:ext>
              </a:extLst>
            </p:cNvPr>
            <p:cNvSpPr/>
            <p:nvPr/>
          </p:nvSpPr>
          <p:spPr>
            <a:xfrm rot="4079480">
              <a:off x="3582999" y="3070462"/>
              <a:ext cx="208345" cy="369332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BDCBA7-68AA-4184-A0A3-AB1DAEFC05FE}"/>
              </a:ext>
            </a:extLst>
          </p:cNvPr>
          <p:cNvSpPr txBox="1"/>
          <p:nvPr/>
        </p:nvSpPr>
        <p:spPr>
          <a:xfrm>
            <a:off x="2040958" y="1568173"/>
            <a:ext cx="125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Open Sans" panose="020B0606030504020204" pitchFamily="34" charset="0"/>
              </a:rPr>
              <a:t>2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207731" y="1277032"/>
            <a:ext cx="2842161" cy="2342916"/>
            <a:chOff x="7798966" y="2063697"/>
            <a:chExt cx="3349942" cy="37862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5E7C24-2322-4F44-8B99-AC7FC24A882A}"/>
                </a:ext>
              </a:extLst>
            </p:cNvPr>
            <p:cNvSpPr/>
            <p:nvPr/>
          </p:nvSpPr>
          <p:spPr>
            <a:xfrm>
              <a:off x="9045072" y="5626737"/>
              <a:ext cx="2103836" cy="223225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: Rounded Corners 38">
              <a:extLst>
                <a:ext uri="{FF2B5EF4-FFF2-40B4-BE49-F238E27FC236}">
                  <a16:creationId xmlns:a16="http://schemas.microsoft.com/office/drawing/2014/main" id="{E8C8AC32-D721-4AFC-8305-6185AB0F5572}"/>
                </a:ext>
              </a:extLst>
            </p:cNvPr>
            <p:cNvSpPr/>
            <p:nvPr/>
          </p:nvSpPr>
          <p:spPr>
            <a:xfrm rot="20234284">
              <a:off x="10341180" y="4762967"/>
              <a:ext cx="181229" cy="101004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: Rounded Corners 39">
              <a:extLst>
                <a:ext uri="{FF2B5EF4-FFF2-40B4-BE49-F238E27FC236}">
                  <a16:creationId xmlns:a16="http://schemas.microsoft.com/office/drawing/2014/main" id="{087A74C2-6782-4E75-8D14-465B26B3DFE6}"/>
                </a:ext>
              </a:extLst>
            </p:cNvPr>
            <p:cNvSpPr/>
            <p:nvPr/>
          </p:nvSpPr>
          <p:spPr>
            <a:xfrm rot="1307746">
              <a:off x="9585954" y="5111407"/>
              <a:ext cx="152559" cy="61732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85C64D-1454-4CFA-A636-C7B1EA7412FB}"/>
                </a:ext>
              </a:extLst>
            </p:cNvPr>
            <p:cNvGrpSpPr/>
            <p:nvPr/>
          </p:nvGrpSpPr>
          <p:grpSpPr>
            <a:xfrm rot="535395">
              <a:off x="9021558" y="2063697"/>
              <a:ext cx="1800896" cy="3121056"/>
              <a:chOff x="6176100" y="2992625"/>
              <a:chExt cx="2086518" cy="2086518"/>
            </a:xfrm>
          </p:grpSpPr>
          <p:sp>
            <p:nvSpPr>
              <p:cNvPr id="27" name="Circle: Hollow 18">
                <a:extLst>
                  <a:ext uri="{FF2B5EF4-FFF2-40B4-BE49-F238E27FC236}">
                    <a16:creationId xmlns:a16="http://schemas.microsoft.com/office/drawing/2014/main" id="{767342FA-AA98-4942-A45C-8CA0969FC55D}"/>
                  </a:ext>
                </a:extLst>
              </p:cNvPr>
              <p:cNvSpPr/>
              <p:nvPr/>
            </p:nvSpPr>
            <p:spPr>
              <a:xfrm>
                <a:off x="6176100" y="2992625"/>
                <a:ext cx="2086518" cy="2086518"/>
              </a:xfrm>
              <a:prstGeom prst="donut">
                <a:avLst>
                  <a:gd name="adj" fmla="val 890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Circle: Hollow 31">
                <a:extLst>
                  <a:ext uri="{FF2B5EF4-FFF2-40B4-BE49-F238E27FC236}">
                    <a16:creationId xmlns:a16="http://schemas.microsoft.com/office/drawing/2014/main" id="{A2237916-13D9-4B60-A937-1883CA55BDEB}"/>
                  </a:ext>
                </a:extLst>
              </p:cNvPr>
              <p:cNvSpPr/>
              <p:nvPr/>
            </p:nvSpPr>
            <p:spPr>
              <a:xfrm>
                <a:off x="6513918" y="3330443"/>
                <a:ext cx="1410882" cy="1410882"/>
              </a:xfrm>
              <a:prstGeom prst="donut">
                <a:avLst>
                  <a:gd name="adj" fmla="val 1127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Circle: Hollow 33">
                <a:extLst>
                  <a:ext uri="{FF2B5EF4-FFF2-40B4-BE49-F238E27FC236}">
                    <a16:creationId xmlns:a16="http://schemas.microsoft.com/office/drawing/2014/main" id="{9523CADD-081F-4343-AEA0-140719C25B98}"/>
                  </a:ext>
                </a:extLst>
              </p:cNvPr>
              <p:cNvSpPr/>
              <p:nvPr/>
            </p:nvSpPr>
            <p:spPr>
              <a:xfrm>
                <a:off x="6840366" y="3646067"/>
                <a:ext cx="779634" cy="779634"/>
              </a:xfrm>
              <a:prstGeom prst="donut">
                <a:avLst>
                  <a:gd name="adj" fmla="val 1751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8BE0B85-B1BB-495C-B267-6D2E9AB7C85B}"/>
                  </a:ext>
                </a:extLst>
              </p:cNvPr>
              <p:cNvSpPr/>
              <p:nvPr/>
            </p:nvSpPr>
            <p:spPr>
              <a:xfrm>
                <a:off x="7087293" y="3891549"/>
                <a:ext cx="285780" cy="2857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1434524">
              <a:off x="7913660" y="3176948"/>
              <a:ext cx="1929887" cy="841333"/>
              <a:chOff x="8419743" y="1081666"/>
              <a:chExt cx="1929887" cy="841333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2090762">
              <a:off x="7798966" y="2676372"/>
              <a:ext cx="2049488" cy="902299"/>
              <a:chOff x="8511727" y="1360603"/>
              <a:chExt cx="2049488" cy="902299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11727" y="1516218"/>
                <a:ext cx="1774663" cy="74668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272376" y="1280110"/>
                <a:ext cx="208345" cy="36933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solidFill>
                      <a:srgbClr val="92D05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04BB237-9E0E-4CAD-9DCF-40C7C26E38F5}"/>
              </a:ext>
            </a:extLst>
          </p:cNvPr>
          <p:cNvSpPr/>
          <p:nvPr/>
        </p:nvSpPr>
        <p:spPr>
          <a:xfrm flipV="1">
            <a:off x="3461772" y="2156224"/>
            <a:ext cx="5560936" cy="66816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04492" y="1206200"/>
            <a:ext cx="1015915" cy="2522323"/>
            <a:chOff x="450535" y="488763"/>
            <a:chExt cx="1117506" cy="2774556"/>
          </a:xfrm>
        </p:grpSpPr>
        <p:grpSp>
          <p:nvGrpSpPr>
            <p:cNvPr id="48" name="Group 47"/>
            <p:cNvGrpSpPr/>
            <p:nvPr/>
          </p:nvGrpSpPr>
          <p:grpSpPr>
            <a:xfrm>
              <a:off x="450535" y="603381"/>
              <a:ext cx="1117506" cy="2545955"/>
              <a:chOff x="8017843" y="953483"/>
              <a:chExt cx="1823437" cy="6226754"/>
            </a:xfrm>
          </p:grpSpPr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0D7B2BBF-8F6E-4C9D-A55D-4897D654C365}"/>
                  </a:ext>
                </a:extLst>
              </p:cNvPr>
              <p:cNvSpPr/>
              <p:nvPr/>
            </p:nvSpPr>
            <p:spPr>
              <a:xfrm>
                <a:off x="8017843" y="5726822"/>
                <a:ext cx="1694047" cy="1453415"/>
              </a:xfrm>
              <a:prstGeom prst="cub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20689A77-6D78-41BD-973E-12AC311BCDBA}"/>
                  </a:ext>
                </a:extLst>
              </p:cNvPr>
              <p:cNvSpPr/>
              <p:nvPr/>
            </p:nvSpPr>
            <p:spPr>
              <a:xfrm>
                <a:off x="8017844" y="4634620"/>
                <a:ext cx="1694047" cy="1453415"/>
              </a:xfrm>
              <a:prstGeom prst="cub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0D7B2BBF-8F6E-4C9D-A55D-4897D654C365}"/>
                  </a:ext>
                </a:extLst>
              </p:cNvPr>
              <p:cNvSpPr/>
              <p:nvPr/>
            </p:nvSpPr>
            <p:spPr>
              <a:xfrm>
                <a:off x="8017843" y="3540688"/>
                <a:ext cx="1694047" cy="1453415"/>
              </a:xfrm>
              <a:prstGeom prst="cube">
                <a:avLst/>
              </a:prstGeom>
              <a:solidFill>
                <a:srgbClr val="0070C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954B6167-7EB5-4468-B329-15C386D3A38C}"/>
                  </a:ext>
                </a:extLst>
              </p:cNvPr>
              <p:cNvSpPr/>
              <p:nvPr/>
            </p:nvSpPr>
            <p:spPr>
              <a:xfrm>
                <a:off x="8017843" y="2409944"/>
                <a:ext cx="1694047" cy="1453415"/>
              </a:xfrm>
              <a:prstGeom prst="cube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598D96B6-C39D-4335-AA8F-DED672A09A96}"/>
                  </a:ext>
                </a:extLst>
              </p:cNvPr>
              <p:cNvSpPr/>
              <p:nvPr/>
            </p:nvSpPr>
            <p:spPr>
              <a:xfrm rot="1219549">
                <a:off x="8147233" y="953483"/>
                <a:ext cx="1694047" cy="1453415"/>
              </a:xfrm>
              <a:prstGeom prst="cub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 rot="1343920">
              <a:off x="626474" y="488763"/>
              <a:ext cx="6863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s</a:t>
              </a:r>
              <a:endParaRPr lang="en-US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5086" y="1247396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M</a:t>
              </a:r>
              <a:endParaRPr lang="en-US" sz="36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7572" y="2147092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84476" y="1721505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A</a:t>
              </a:r>
              <a:endParaRPr lang="en-US" sz="36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7735" y="2616988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T</a:t>
              </a:r>
              <a:endParaRPr lang="en-US" sz="3600" b="1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1396660" y="0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1ED2368-84F8-4611-9A4F-80AFF5994C13}"/>
              </a:ext>
            </a:extLst>
          </p:cNvPr>
          <p:cNvSpPr txBox="1"/>
          <p:nvPr/>
        </p:nvSpPr>
        <p:spPr>
          <a:xfrm>
            <a:off x="3248491" y="1712092"/>
            <a:ext cx="194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1B6BF5-2395-48D1-8167-2E655E71AE64}"/>
              </a:ext>
            </a:extLst>
          </p:cNvPr>
          <p:cNvSpPr txBox="1"/>
          <p:nvPr/>
        </p:nvSpPr>
        <p:spPr>
          <a:xfrm>
            <a:off x="1809225" y="2892867"/>
            <a:ext cx="206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</a:t>
            </a:r>
            <a:r>
              <a:rPr kumimoji="0" lang="en-GB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one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2068677" y="3921364"/>
            <a:ext cx="9969732" cy="2228347"/>
            <a:chOff x="2117609" y="4303914"/>
            <a:chExt cx="9969732" cy="2228347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7609" y="4303914"/>
              <a:ext cx="9969732" cy="2228347"/>
            </a:xfrm>
            <a:prstGeom prst="rect">
              <a:avLst/>
            </a:prstGeom>
          </p:spPr>
        </p:pic>
        <p:sp>
          <p:nvSpPr>
            <p:cNvPr id="109" name="Rectangle 108"/>
            <p:cNvSpPr/>
            <p:nvPr/>
          </p:nvSpPr>
          <p:spPr>
            <a:xfrm>
              <a:off x="3980329" y="4646352"/>
              <a:ext cx="8036993" cy="807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184914" y="5183059"/>
              <a:ext cx="1644808" cy="303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441417" y="5576967"/>
              <a:ext cx="807074" cy="955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Left Brace 111"/>
          <p:cNvSpPr/>
          <p:nvPr/>
        </p:nvSpPr>
        <p:spPr>
          <a:xfrm>
            <a:off x="3891148" y="2676049"/>
            <a:ext cx="191625" cy="88633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/>
          <p:cNvSpPr txBox="1"/>
          <p:nvPr/>
        </p:nvSpPr>
        <p:spPr>
          <a:xfrm>
            <a:off x="4221741" y="2472885"/>
            <a:ext cx="485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action for Input Info, Keeping, Transfer, Assemble or Lost, Discard in once time</a:t>
            </a:r>
            <a:endParaRPr lang="en-GB" dirty="0"/>
          </a:p>
        </p:txBody>
      </p:sp>
      <p:sp>
        <p:nvSpPr>
          <p:cNvPr id="114" name="TextBox 113"/>
          <p:cNvSpPr txBox="1"/>
          <p:nvPr/>
        </p:nvSpPr>
        <p:spPr>
          <a:xfrm>
            <a:off x="4221741" y="3394353"/>
            <a:ext cx="485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Multi Submit / Approval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45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7B8F41-4A8F-4FB9-8BC6-13D3820D1A6D}"/>
              </a:ext>
            </a:extLst>
          </p:cNvPr>
          <p:cNvGrpSpPr/>
          <p:nvPr/>
        </p:nvGrpSpPr>
        <p:grpSpPr>
          <a:xfrm>
            <a:off x="113044" y="3997900"/>
            <a:ext cx="1754265" cy="2776804"/>
            <a:chOff x="1202749" y="2546246"/>
            <a:chExt cx="2669089" cy="36443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07F29B-27BF-4619-9101-68228E811DEF}"/>
                </a:ext>
              </a:extLst>
            </p:cNvPr>
            <p:cNvSpPr/>
            <p:nvPr/>
          </p:nvSpPr>
          <p:spPr>
            <a:xfrm>
              <a:off x="1686283" y="61059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9B6E35-6502-4ABC-B3A8-E59839661831}"/>
                </a:ext>
              </a:extLst>
            </p:cNvPr>
            <p:cNvSpPr/>
            <p:nvPr/>
          </p:nvSpPr>
          <p:spPr>
            <a:xfrm>
              <a:off x="2829283" y="60678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DF7A7B-3EBD-481B-B25A-90A6E63AE354}"/>
                </a:ext>
              </a:extLst>
            </p:cNvPr>
            <p:cNvGrpSpPr/>
            <p:nvPr/>
          </p:nvGrpSpPr>
          <p:grpSpPr>
            <a:xfrm>
              <a:off x="1202749" y="2546246"/>
              <a:ext cx="2339748" cy="3605089"/>
              <a:chOff x="795338" y="-196850"/>
              <a:chExt cx="4591050" cy="7073900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CC6CA2CF-9AB6-447D-BFB6-5BF833A0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8" y="1270000"/>
                <a:ext cx="4360863" cy="5607050"/>
              </a:xfrm>
              <a:custGeom>
                <a:avLst/>
                <a:gdLst>
                  <a:gd name="T0" fmla="*/ 1080 w 1831"/>
                  <a:gd name="T1" fmla="*/ 1234 h 2335"/>
                  <a:gd name="T2" fmla="*/ 977 w 1831"/>
                  <a:gd name="T3" fmla="*/ 1329 h 2335"/>
                  <a:gd name="T4" fmla="*/ 878 w 1831"/>
                  <a:gd name="T5" fmla="*/ 1889 h 2335"/>
                  <a:gd name="T6" fmla="*/ 807 w 1831"/>
                  <a:gd name="T7" fmla="*/ 2234 h 2335"/>
                  <a:gd name="T8" fmla="*/ 700 w 1831"/>
                  <a:gd name="T9" fmla="*/ 2326 h 2335"/>
                  <a:gd name="T10" fmla="*/ 575 w 1831"/>
                  <a:gd name="T11" fmla="*/ 2271 h 2335"/>
                  <a:gd name="T12" fmla="*/ 558 w 1831"/>
                  <a:gd name="T13" fmla="*/ 2102 h 2335"/>
                  <a:gd name="T14" fmla="*/ 641 w 1831"/>
                  <a:gd name="T15" fmla="*/ 1658 h 2335"/>
                  <a:gd name="T16" fmla="*/ 719 w 1831"/>
                  <a:gd name="T17" fmla="*/ 1262 h 2335"/>
                  <a:gd name="T18" fmla="*/ 682 w 1831"/>
                  <a:gd name="T19" fmla="*/ 1068 h 2335"/>
                  <a:gd name="T20" fmla="*/ 546 w 1831"/>
                  <a:gd name="T21" fmla="*/ 743 h 2335"/>
                  <a:gd name="T22" fmla="*/ 497 w 1831"/>
                  <a:gd name="T23" fmla="*/ 715 h 2335"/>
                  <a:gd name="T24" fmla="*/ 95 w 1831"/>
                  <a:gd name="T25" fmla="*/ 730 h 2335"/>
                  <a:gd name="T26" fmla="*/ 6 w 1831"/>
                  <a:gd name="T27" fmla="*/ 654 h 2335"/>
                  <a:gd name="T28" fmla="*/ 64 w 1831"/>
                  <a:gd name="T29" fmla="*/ 557 h 2335"/>
                  <a:gd name="T30" fmla="*/ 254 w 1831"/>
                  <a:gd name="T31" fmla="*/ 505 h 2335"/>
                  <a:gd name="T32" fmla="*/ 504 w 1831"/>
                  <a:gd name="T33" fmla="*/ 439 h 2335"/>
                  <a:gd name="T34" fmla="*/ 620 w 1831"/>
                  <a:gd name="T35" fmla="*/ 465 h 2335"/>
                  <a:gd name="T36" fmla="*/ 800 w 1831"/>
                  <a:gd name="T37" fmla="*/ 394 h 2335"/>
                  <a:gd name="T38" fmla="*/ 1666 w 1831"/>
                  <a:gd name="T39" fmla="*/ 26 h 2335"/>
                  <a:gd name="T40" fmla="*/ 1808 w 1831"/>
                  <a:gd name="T41" fmla="*/ 66 h 2335"/>
                  <a:gd name="T42" fmla="*/ 1751 w 1831"/>
                  <a:gd name="T43" fmla="*/ 193 h 2335"/>
                  <a:gd name="T44" fmla="*/ 1319 w 1831"/>
                  <a:gd name="T45" fmla="*/ 379 h 2335"/>
                  <a:gd name="T46" fmla="*/ 1083 w 1831"/>
                  <a:gd name="T47" fmla="*/ 474 h 2335"/>
                  <a:gd name="T48" fmla="*/ 1065 w 1831"/>
                  <a:gd name="T49" fmla="*/ 517 h 2335"/>
                  <a:gd name="T50" fmla="*/ 1326 w 1831"/>
                  <a:gd name="T51" fmla="*/ 1133 h 2335"/>
                  <a:gd name="T52" fmla="*/ 1570 w 1831"/>
                  <a:gd name="T53" fmla="*/ 1720 h 2335"/>
                  <a:gd name="T54" fmla="*/ 1729 w 1831"/>
                  <a:gd name="T55" fmla="*/ 2097 h 2335"/>
                  <a:gd name="T56" fmla="*/ 1661 w 1831"/>
                  <a:gd name="T57" fmla="*/ 2291 h 2335"/>
                  <a:gd name="T58" fmla="*/ 1491 w 1831"/>
                  <a:gd name="T59" fmla="*/ 2213 h 2335"/>
                  <a:gd name="T60" fmla="*/ 1285 w 1831"/>
                  <a:gd name="T61" fmla="*/ 1723 h 2335"/>
                  <a:gd name="T62" fmla="*/ 1080 w 1831"/>
                  <a:gd name="T63" fmla="*/ 1234 h 2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1" h="2335">
                    <a:moveTo>
                      <a:pt x="1080" y="1234"/>
                    </a:moveTo>
                    <a:cubicBezTo>
                      <a:pt x="1012" y="1239"/>
                      <a:pt x="989" y="1262"/>
                      <a:pt x="977" y="1329"/>
                    </a:cubicBezTo>
                    <a:cubicBezTo>
                      <a:pt x="945" y="1516"/>
                      <a:pt x="912" y="1703"/>
                      <a:pt x="878" y="1889"/>
                    </a:cubicBezTo>
                    <a:cubicBezTo>
                      <a:pt x="857" y="2005"/>
                      <a:pt x="831" y="2119"/>
                      <a:pt x="807" y="2234"/>
                    </a:cubicBezTo>
                    <a:cubicBezTo>
                      <a:pt x="799" y="2276"/>
                      <a:pt x="750" y="2318"/>
                      <a:pt x="700" y="2326"/>
                    </a:cubicBezTo>
                    <a:cubicBezTo>
                      <a:pt x="646" y="2335"/>
                      <a:pt x="603" y="2313"/>
                      <a:pt x="575" y="2271"/>
                    </a:cubicBezTo>
                    <a:cubicBezTo>
                      <a:pt x="541" y="2216"/>
                      <a:pt x="547" y="2159"/>
                      <a:pt x="558" y="2102"/>
                    </a:cubicBezTo>
                    <a:cubicBezTo>
                      <a:pt x="585" y="1954"/>
                      <a:pt x="613" y="1806"/>
                      <a:pt x="641" y="1658"/>
                    </a:cubicBezTo>
                    <a:cubicBezTo>
                      <a:pt x="666" y="1526"/>
                      <a:pt x="688" y="1393"/>
                      <a:pt x="719" y="1262"/>
                    </a:cubicBezTo>
                    <a:cubicBezTo>
                      <a:pt x="737" y="1188"/>
                      <a:pt x="707" y="1129"/>
                      <a:pt x="682" y="1068"/>
                    </a:cubicBezTo>
                    <a:cubicBezTo>
                      <a:pt x="638" y="959"/>
                      <a:pt x="590" y="852"/>
                      <a:pt x="546" y="743"/>
                    </a:cubicBezTo>
                    <a:cubicBezTo>
                      <a:pt x="535" y="717"/>
                      <a:pt x="524" y="714"/>
                      <a:pt x="497" y="715"/>
                    </a:cubicBezTo>
                    <a:cubicBezTo>
                      <a:pt x="363" y="723"/>
                      <a:pt x="229" y="727"/>
                      <a:pt x="95" y="730"/>
                    </a:cubicBezTo>
                    <a:cubicBezTo>
                      <a:pt x="49" y="731"/>
                      <a:pt x="14" y="699"/>
                      <a:pt x="6" y="654"/>
                    </a:cubicBezTo>
                    <a:cubicBezTo>
                      <a:pt x="0" y="614"/>
                      <a:pt x="22" y="571"/>
                      <a:pt x="64" y="557"/>
                    </a:cubicBezTo>
                    <a:cubicBezTo>
                      <a:pt x="127" y="537"/>
                      <a:pt x="190" y="522"/>
                      <a:pt x="254" y="505"/>
                    </a:cubicBezTo>
                    <a:cubicBezTo>
                      <a:pt x="337" y="483"/>
                      <a:pt x="422" y="465"/>
                      <a:pt x="504" y="439"/>
                    </a:cubicBezTo>
                    <a:cubicBezTo>
                      <a:pt x="554" y="423"/>
                      <a:pt x="592" y="436"/>
                      <a:pt x="620" y="465"/>
                    </a:cubicBezTo>
                    <a:cubicBezTo>
                      <a:pt x="683" y="440"/>
                      <a:pt x="742" y="418"/>
                      <a:pt x="800" y="394"/>
                    </a:cubicBezTo>
                    <a:cubicBezTo>
                      <a:pt x="1044" y="292"/>
                      <a:pt x="1422" y="129"/>
                      <a:pt x="1666" y="26"/>
                    </a:cubicBezTo>
                    <a:cubicBezTo>
                      <a:pt x="1726" y="0"/>
                      <a:pt x="1783" y="15"/>
                      <a:pt x="1808" y="66"/>
                    </a:cubicBezTo>
                    <a:cubicBezTo>
                      <a:pt x="1831" y="114"/>
                      <a:pt x="1811" y="166"/>
                      <a:pt x="1751" y="193"/>
                    </a:cubicBezTo>
                    <a:cubicBezTo>
                      <a:pt x="1653" y="238"/>
                      <a:pt x="1419" y="338"/>
                      <a:pt x="1319" y="379"/>
                    </a:cubicBezTo>
                    <a:cubicBezTo>
                      <a:pt x="1241" y="411"/>
                      <a:pt x="1163" y="444"/>
                      <a:pt x="1083" y="474"/>
                    </a:cubicBezTo>
                    <a:cubicBezTo>
                      <a:pt x="1057" y="484"/>
                      <a:pt x="1056" y="498"/>
                      <a:pt x="1065" y="517"/>
                    </a:cubicBezTo>
                    <a:cubicBezTo>
                      <a:pt x="1151" y="723"/>
                      <a:pt x="1239" y="927"/>
                      <a:pt x="1326" y="1133"/>
                    </a:cubicBezTo>
                    <a:cubicBezTo>
                      <a:pt x="1408" y="1328"/>
                      <a:pt x="1488" y="1525"/>
                      <a:pt x="1570" y="1720"/>
                    </a:cubicBezTo>
                    <a:cubicBezTo>
                      <a:pt x="1622" y="1846"/>
                      <a:pt x="1675" y="1972"/>
                      <a:pt x="1729" y="2097"/>
                    </a:cubicBezTo>
                    <a:cubicBezTo>
                      <a:pt x="1761" y="2171"/>
                      <a:pt x="1731" y="2260"/>
                      <a:pt x="1661" y="2291"/>
                    </a:cubicBezTo>
                    <a:cubicBezTo>
                      <a:pt x="1601" y="2318"/>
                      <a:pt x="1521" y="2283"/>
                      <a:pt x="1491" y="2213"/>
                    </a:cubicBezTo>
                    <a:cubicBezTo>
                      <a:pt x="1421" y="2050"/>
                      <a:pt x="1353" y="1886"/>
                      <a:pt x="1285" y="1723"/>
                    </a:cubicBezTo>
                    <a:cubicBezTo>
                      <a:pt x="1216" y="1559"/>
                      <a:pt x="1148" y="1396"/>
                      <a:pt x="1080" y="12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3DA0B862-2C7E-44FF-A594-2A473D802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1109663"/>
                <a:ext cx="1157288" cy="1160463"/>
              </a:xfrm>
              <a:custGeom>
                <a:avLst/>
                <a:gdLst>
                  <a:gd name="T0" fmla="*/ 479 w 486"/>
                  <a:gd name="T1" fmla="*/ 244 h 483"/>
                  <a:gd name="T2" fmla="*/ 241 w 486"/>
                  <a:gd name="T3" fmla="*/ 481 h 483"/>
                  <a:gd name="T4" fmla="*/ 1 w 486"/>
                  <a:gd name="T5" fmla="*/ 240 h 483"/>
                  <a:gd name="T6" fmla="*/ 238 w 486"/>
                  <a:gd name="T7" fmla="*/ 1 h 483"/>
                  <a:gd name="T8" fmla="*/ 479 w 486"/>
                  <a:gd name="T9" fmla="*/ 244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83">
                    <a:moveTo>
                      <a:pt x="479" y="244"/>
                    </a:moveTo>
                    <a:cubicBezTo>
                      <a:pt x="479" y="371"/>
                      <a:pt x="366" y="483"/>
                      <a:pt x="241" y="481"/>
                    </a:cubicBezTo>
                    <a:cubicBezTo>
                      <a:pt x="109" y="478"/>
                      <a:pt x="0" y="369"/>
                      <a:pt x="1" y="240"/>
                    </a:cubicBezTo>
                    <a:cubicBezTo>
                      <a:pt x="1" y="113"/>
                      <a:pt x="111" y="2"/>
                      <a:pt x="238" y="1"/>
                    </a:cubicBezTo>
                    <a:cubicBezTo>
                      <a:pt x="368" y="0"/>
                      <a:pt x="486" y="118"/>
                      <a:pt x="479" y="2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74EA090-87F8-446F-80A3-95030B1B2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0700" y="-196850"/>
                <a:ext cx="2325688" cy="4094163"/>
              </a:xfrm>
              <a:custGeom>
                <a:avLst/>
                <a:gdLst>
                  <a:gd name="T0" fmla="*/ 0 w 977"/>
                  <a:gd name="T1" fmla="*/ 106 h 1705"/>
                  <a:gd name="T2" fmla="*/ 19 w 977"/>
                  <a:gd name="T3" fmla="*/ 158 h 1705"/>
                  <a:gd name="T4" fmla="*/ 772 w 977"/>
                  <a:gd name="T5" fmla="*/ 730 h 1705"/>
                  <a:gd name="T6" fmla="*/ 559 w 977"/>
                  <a:gd name="T7" fmla="*/ 1649 h 1705"/>
                  <a:gd name="T8" fmla="*/ 580 w 977"/>
                  <a:gd name="T9" fmla="*/ 1705 h 1705"/>
                  <a:gd name="T10" fmla="*/ 817 w 977"/>
                  <a:gd name="T11" fmla="*/ 714 h 1705"/>
                  <a:gd name="T12" fmla="*/ 0 w 977"/>
                  <a:gd name="T13" fmla="*/ 106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7" h="1705">
                    <a:moveTo>
                      <a:pt x="0" y="106"/>
                    </a:moveTo>
                    <a:cubicBezTo>
                      <a:pt x="19" y="158"/>
                      <a:pt x="19" y="158"/>
                      <a:pt x="19" y="158"/>
                    </a:cubicBezTo>
                    <a:cubicBezTo>
                      <a:pt x="285" y="61"/>
                      <a:pt x="626" y="326"/>
                      <a:pt x="772" y="730"/>
                    </a:cubicBezTo>
                    <a:cubicBezTo>
                      <a:pt x="919" y="1135"/>
                      <a:pt x="826" y="1552"/>
                      <a:pt x="559" y="1649"/>
                    </a:cubicBezTo>
                    <a:cubicBezTo>
                      <a:pt x="580" y="1705"/>
                      <a:pt x="580" y="1705"/>
                      <a:pt x="580" y="1705"/>
                    </a:cubicBezTo>
                    <a:cubicBezTo>
                      <a:pt x="871" y="1600"/>
                      <a:pt x="977" y="1156"/>
                      <a:pt x="817" y="714"/>
                    </a:cubicBezTo>
                    <a:cubicBezTo>
                      <a:pt x="656" y="273"/>
                      <a:pt x="291" y="0"/>
                      <a:pt x="0" y="10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06992EDE-FA56-4B03-8FD3-36CA2C574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425" y="57150"/>
                <a:ext cx="1422400" cy="3854450"/>
              </a:xfrm>
              <a:custGeom>
                <a:avLst/>
                <a:gdLst>
                  <a:gd name="T0" fmla="*/ 870 w 896"/>
                  <a:gd name="T1" fmla="*/ 2428 h 2428"/>
                  <a:gd name="T2" fmla="*/ 896 w 896"/>
                  <a:gd name="T3" fmla="*/ 2419 h 2428"/>
                  <a:gd name="T4" fmla="*/ 26 w 896"/>
                  <a:gd name="T5" fmla="*/ 0 h 2428"/>
                  <a:gd name="T6" fmla="*/ 0 w 896"/>
                  <a:gd name="T7" fmla="*/ 9 h 2428"/>
                  <a:gd name="T8" fmla="*/ 870 w 896"/>
                  <a:gd name="T9" fmla="*/ 2428 h 2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6" h="2428">
                    <a:moveTo>
                      <a:pt x="870" y="2428"/>
                    </a:moveTo>
                    <a:lnTo>
                      <a:pt x="896" y="2419"/>
                    </a:lnTo>
                    <a:lnTo>
                      <a:pt x="26" y="0"/>
                    </a:lnTo>
                    <a:lnTo>
                      <a:pt x="0" y="9"/>
                    </a:lnTo>
                    <a:lnTo>
                      <a:pt x="870" y="24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16885D-1C60-4F91-B47E-5B0796498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1951" y="3245604"/>
              <a:ext cx="1774663" cy="746684"/>
            </a:xfrm>
            <a:prstGeom prst="line">
              <a:avLst/>
            </a:prstGeom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E0AF101-7114-4831-AC2C-C768285648F5}"/>
                </a:ext>
              </a:extLst>
            </p:cNvPr>
            <p:cNvSpPr/>
            <p:nvPr/>
          </p:nvSpPr>
          <p:spPr>
            <a:xfrm rot="4079480">
              <a:off x="3582999" y="3070462"/>
              <a:ext cx="208345" cy="369332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BDCBA7-68AA-4184-A0A3-AB1DAEFC05FE}"/>
              </a:ext>
            </a:extLst>
          </p:cNvPr>
          <p:cNvSpPr txBox="1"/>
          <p:nvPr/>
        </p:nvSpPr>
        <p:spPr>
          <a:xfrm>
            <a:off x="2040958" y="1568173"/>
            <a:ext cx="125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Open Sans" panose="020B0606030504020204" pitchFamily="34" charset="0"/>
              </a:rPr>
              <a:t>2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D2368-84F8-4611-9A4F-80AFF5994C13}"/>
              </a:ext>
            </a:extLst>
          </p:cNvPr>
          <p:cNvSpPr txBox="1"/>
          <p:nvPr/>
        </p:nvSpPr>
        <p:spPr>
          <a:xfrm>
            <a:off x="3263605" y="1764364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UDA-LESS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207731" y="1277032"/>
            <a:ext cx="2842161" cy="2342916"/>
            <a:chOff x="7798966" y="2063697"/>
            <a:chExt cx="3349942" cy="37862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5E7C24-2322-4F44-8B99-AC7FC24A882A}"/>
                </a:ext>
              </a:extLst>
            </p:cNvPr>
            <p:cNvSpPr/>
            <p:nvPr/>
          </p:nvSpPr>
          <p:spPr>
            <a:xfrm>
              <a:off x="9045072" y="5626737"/>
              <a:ext cx="2103836" cy="223225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: Rounded Corners 38">
              <a:extLst>
                <a:ext uri="{FF2B5EF4-FFF2-40B4-BE49-F238E27FC236}">
                  <a16:creationId xmlns:a16="http://schemas.microsoft.com/office/drawing/2014/main" id="{E8C8AC32-D721-4AFC-8305-6185AB0F5572}"/>
                </a:ext>
              </a:extLst>
            </p:cNvPr>
            <p:cNvSpPr/>
            <p:nvPr/>
          </p:nvSpPr>
          <p:spPr>
            <a:xfrm rot="20234284">
              <a:off x="10341180" y="4762967"/>
              <a:ext cx="181229" cy="101004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: Rounded Corners 39">
              <a:extLst>
                <a:ext uri="{FF2B5EF4-FFF2-40B4-BE49-F238E27FC236}">
                  <a16:creationId xmlns:a16="http://schemas.microsoft.com/office/drawing/2014/main" id="{087A74C2-6782-4E75-8D14-465B26B3DFE6}"/>
                </a:ext>
              </a:extLst>
            </p:cNvPr>
            <p:cNvSpPr/>
            <p:nvPr/>
          </p:nvSpPr>
          <p:spPr>
            <a:xfrm rot="1307746">
              <a:off x="9585954" y="5111407"/>
              <a:ext cx="152559" cy="61732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85C64D-1454-4CFA-A636-C7B1EA7412FB}"/>
                </a:ext>
              </a:extLst>
            </p:cNvPr>
            <p:cNvGrpSpPr/>
            <p:nvPr/>
          </p:nvGrpSpPr>
          <p:grpSpPr>
            <a:xfrm rot="535395">
              <a:off x="9021558" y="2063697"/>
              <a:ext cx="1800896" cy="3121056"/>
              <a:chOff x="6176100" y="2992625"/>
              <a:chExt cx="2086518" cy="2086518"/>
            </a:xfrm>
          </p:grpSpPr>
          <p:sp>
            <p:nvSpPr>
              <p:cNvPr id="27" name="Circle: Hollow 18">
                <a:extLst>
                  <a:ext uri="{FF2B5EF4-FFF2-40B4-BE49-F238E27FC236}">
                    <a16:creationId xmlns:a16="http://schemas.microsoft.com/office/drawing/2014/main" id="{767342FA-AA98-4942-A45C-8CA0969FC55D}"/>
                  </a:ext>
                </a:extLst>
              </p:cNvPr>
              <p:cNvSpPr/>
              <p:nvPr/>
            </p:nvSpPr>
            <p:spPr>
              <a:xfrm>
                <a:off x="6176100" y="2992625"/>
                <a:ext cx="2086518" cy="2086518"/>
              </a:xfrm>
              <a:prstGeom prst="donut">
                <a:avLst>
                  <a:gd name="adj" fmla="val 890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Circle: Hollow 31">
                <a:extLst>
                  <a:ext uri="{FF2B5EF4-FFF2-40B4-BE49-F238E27FC236}">
                    <a16:creationId xmlns:a16="http://schemas.microsoft.com/office/drawing/2014/main" id="{A2237916-13D9-4B60-A937-1883CA55BDEB}"/>
                  </a:ext>
                </a:extLst>
              </p:cNvPr>
              <p:cNvSpPr/>
              <p:nvPr/>
            </p:nvSpPr>
            <p:spPr>
              <a:xfrm>
                <a:off x="6513918" y="3330443"/>
                <a:ext cx="1410882" cy="1410882"/>
              </a:xfrm>
              <a:prstGeom prst="donut">
                <a:avLst>
                  <a:gd name="adj" fmla="val 1127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Circle: Hollow 33">
                <a:extLst>
                  <a:ext uri="{FF2B5EF4-FFF2-40B4-BE49-F238E27FC236}">
                    <a16:creationId xmlns:a16="http://schemas.microsoft.com/office/drawing/2014/main" id="{9523CADD-081F-4343-AEA0-140719C25B98}"/>
                  </a:ext>
                </a:extLst>
              </p:cNvPr>
              <p:cNvSpPr/>
              <p:nvPr/>
            </p:nvSpPr>
            <p:spPr>
              <a:xfrm>
                <a:off x="6840366" y="3646067"/>
                <a:ext cx="779634" cy="779634"/>
              </a:xfrm>
              <a:prstGeom prst="donut">
                <a:avLst>
                  <a:gd name="adj" fmla="val 1751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8BE0B85-B1BB-495C-B267-6D2E9AB7C85B}"/>
                  </a:ext>
                </a:extLst>
              </p:cNvPr>
              <p:cNvSpPr/>
              <p:nvPr/>
            </p:nvSpPr>
            <p:spPr>
              <a:xfrm>
                <a:off x="7087293" y="3891549"/>
                <a:ext cx="285780" cy="2857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1434524">
              <a:off x="7913660" y="3176948"/>
              <a:ext cx="1929887" cy="841333"/>
              <a:chOff x="8419743" y="1081666"/>
              <a:chExt cx="1929887" cy="841333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2090762">
              <a:off x="7798966" y="2676372"/>
              <a:ext cx="2049488" cy="902299"/>
              <a:chOff x="8511727" y="1360603"/>
              <a:chExt cx="2049488" cy="902299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11727" y="1516218"/>
                <a:ext cx="1774663" cy="74668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272376" y="1280110"/>
                <a:ext cx="208345" cy="36933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solidFill>
                      <a:srgbClr val="92D05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04BB237-9E0E-4CAD-9DCF-40C7C26E38F5}"/>
              </a:ext>
            </a:extLst>
          </p:cNvPr>
          <p:cNvSpPr/>
          <p:nvPr/>
        </p:nvSpPr>
        <p:spPr>
          <a:xfrm flipV="1">
            <a:off x="3461772" y="2156224"/>
            <a:ext cx="5560936" cy="66816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04492" y="1206200"/>
            <a:ext cx="1015915" cy="2522323"/>
            <a:chOff x="450535" y="488763"/>
            <a:chExt cx="1117506" cy="2774556"/>
          </a:xfrm>
        </p:grpSpPr>
        <p:grpSp>
          <p:nvGrpSpPr>
            <p:cNvPr id="48" name="Group 47"/>
            <p:cNvGrpSpPr/>
            <p:nvPr/>
          </p:nvGrpSpPr>
          <p:grpSpPr>
            <a:xfrm>
              <a:off x="450535" y="603381"/>
              <a:ext cx="1117506" cy="2545955"/>
              <a:chOff x="8017843" y="953483"/>
              <a:chExt cx="1823437" cy="6226754"/>
            </a:xfrm>
          </p:grpSpPr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0D7B2BBF-8F6E-4C9D-A55D-4897D654C365}"/>
                  </a:ext>
                </a:extLst>
              </p:cNvPr>
              <p:cNvSpPr/>
              <p:nvPr/>
            </p:nvSpPr>
            <p:spPr>
              <a:xfrm>
                <a:off x="8017843" y="5726822"/>
                <a:ext cx="1694047" cy="1453415"/>
              </a:xfrm>
              <a:prstGeom prst="cub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20689A77-6D78-41BD-973E-12AC311BCDBA}"/>
                  </a:ext>
                </a:extLst>
              </p:cNvPr>
              <p:cNvSpPr/>
              <p:nvPr/>
            </p:nvSpPr>
            <p:spPr>
              <a:xfrm>
                <a:off x="8017844" y="4634620"/>
                <a:ext cx="1694047" cy="1453415"/>
              </a:xfrm>
              <a:prstGeom prst="cub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0D7B2BBF-8F6E-4C9D-A55D-4897D654C365}"/>
                  </a:ext>
                </a:extLst>
              </p:cNvPr>
              <p:cNvSpPr/>
              <p:nvPr/>
            </p:nvSpPr>
            <p:spPr>
              <a:xfrm>
                <a:off x="8017843" y="3540688"/>
                <a:ext cx="1694047" cy="1453415"/>
              </a:xfrm>
              <a:prstGeom prst="cube">
                <a:avLst/>
              </a:prstGeom>
              <a:solidFill>
                <a:srgbClr val="0070C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954B6167-7EB5-4468-B329-15C386D3A38C}"/>
                  </a:ext>
                </a:extLst>
              </p:cNvPr>
              <p:cNvSpPr/>
              <p:nvPr/>
            </p:nvSpPr>
            <p:spPr>
              <a:xfrm>
                <a:off x="8017843" y="2409944"/>
                <a:ext cx="1694047" cy="1453415"/>
              </a:xfrm>
              <a:prstGeom prst="cube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598D96B6-C39D-4335-AA8F-DED672A09A96}"/>
                  </a:ext>
                </a:extLst>
              </p:cNvPr>
              <p:cNvSpPr/>
              <p:nvPr/>
            </p:nvSpPr>
            <p:spPr>
              <a:xfrm rot="1219549">
                <a:off x="8147233" y="953483"/>
                <a:ext cx="1694047" cy="1453415"/>
              </a:xfrm>
              <a:prstGeom prst="cub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 rot="1343920">
              <a:off x="626474" y="488763"/>
              <a:ext cx="6863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s</a:t>
              </a:r>
              <a:endParaRPr lang="en-US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5086" y="1247396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M</a:t>
              </a:r>
              <a:endParaRPr lang="en-US" sz="36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7572" y="2147092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84476" y="1721505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A</a:t>
              </a:r>
              <a:endParaRPr lang="en-US" sz="36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7735" y="2616988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T</a:t>
              </a:r>
              <a:endParaRPr lang="en-US" sz="3600" b="1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1396660" y="0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1B6BF5-2395-48D1-8167-2E655E71AE64}"/>
              </a:ext>
            </a:extLst>
          </p:cNvPr>
          <p:cNvSpPr txBox="1"/>
          <p:nvPr/>
        </p:nvSpPr>
        <p:spPr>
          <a:xfrm>
            <a:off x="1939934" y="2385088"/>
            <a:ext cx="721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GB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link data from FA, DSS,ERI system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 Reduce working time for input</a:t>
            </a:r>
            <a:r>
              <a:rPr kumimoji="0" lang="en-GB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items</a:t>
            </a:r>
            <a:r>
              <a:rPr kumimoji="0" lang="en-GB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79057" y="3311026"/>
            <a:ext cx="619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FA</a:t>
            </a:r>
            <a:r>
              <a:rPr lang="en-GB" dirty="0" smtClean="0"/>
              <a:t>: 20 minute x 260 working days = 520 minutes </a:t>
            </a:r>
            <a:r>
              <a:rPr lang="en-GB" dirty="0"/>
              <a:t>= </a:t>
            </a:r>
            <a:r>
              <a:rPr lang="en-GB" dirty="0">
                <a:solidFill>
                  <a:srgbClr val="FF0000"/>
                </a:solidFill>
              </a:rPr>
              <a:t>9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hours</a:t>
            </a:r>
            <a:r>
              <a:rPr lang="en-GB" dirty="0" smtClean="0">
                <a:solidFill>
                  <a:srgbClr val="FF0000"/>
                </a:solidFill>
              </a:rPr>
              <a:t>/year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2296719" y="3236673"/>
            <a:ext cx="313740" cy="464654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/>
          <p:cNvSpPr txBox="1"/>
          <p:nvPr/>
        </p:nvSpPr>
        <p:spPr>
          <a:xfrm>
            <a:off x="2674701" y="3959815"/>
            <a:ext cx="619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DSS</a:t>
            </a:r>
            <a:r>
              <a:rPr lang="en-GB" dirty="0" smtClean="0"/>
              <a:t>: 2 minute x 596 items = 1192 minutes = </a:t>
            </a:r>
            <a:r>
              <a:rPr lang="en-GB" dirty="0" smtClean="0">
                <a:solidFill>
                  <a:srgbClr val="FF0000"/>
                </a:solidFill>
              </a:rPr>
              <a:t>20 hours/year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2" name="Down Arrow 91"/>
          <p:cNvSpPr/>
          <p:nvPr/>
        </p:nvSpPr>
        <p:spPr>
          <a:xfrm>
            <a:off x="2292363" y="3885462"/>
            <a:ext cx="313740" cy="464654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TextBox 92"/>
          <p:cNvSpPr txBox="1"/>
          <p:nvPr/>
        </p:nvSpPr>
        <p:spPr>
          <a:xfrm>
            <a:off x="2674701" y="4593339"/>
            <a:ext cx="619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ERI</a:t>
            </a:r>
            <a:r>
              <a:rPr lang="en-GB" dirty="0" smtClean="0"/>
              <a:t>: 1.5 </a:t>
            </a:r>
            <a:r>
              <a:rPr lang="en-GB" dirty="0"/>
              <a:t>minute x </a:t>
            </a:r>
            <a:r>
              <a:rPr lang="en-GB" dirty="0" smtClean="0"/>
              <a:t>971 </a:t>
            </a:r>
            <a:r>
              <a:rPr lang="en-GB" dirty="0"/>
              <a:t>items = </a:t>
            </a:r>
            <a:r>
              <a:rPr lang="en-GB" dirty="0" smtClean="0"/>
              <a:t>1457 </a:t>
            </a:r>
            <a:r>
              <a:rPr lang="en-GB" dirty="0"/>
              <a:t>minutes = </a:t>
            </a:r>
            <a:r>
              <a:rPr lang="en-GB" dirty="0" smtClean="0">
                <a:solidFill>
                  <a:srgbClr val="FF0000"/>
                </a:solidFill>
              </a:rPr>
              <a:t>25 </a:t>
            </a:r>
            <a:r>
              <a:rPr lang="en-GB" dirty="0">
                <a:solidFill>
                  <a:srgbClr val="FF0000"/>
                </a:solidFill>
              </a:rPr>
              <a:t>hours/year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4" name="Down Arrow 93"/>
          <p:cNvSpPr/>
          <p:nvPr/>
        </p:nvSpPr>
        <p:spPr>
          <a:xfrm>
            <a:off x="2274946" y="4534250"/>
            <a:ext cx="313740" cy="464654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5" name="Group 94"/>
          <p:cNvGrpSpPr/>
          <p:nvPr/>
        </p:nvGrpSpPr>
        <p:grpSpPr>
          <a:xfrm>
            <a:off x="2945509" y="5322789"/>
            <a:ext cx="8090431" cy="1358369"/>
            <a:chOff x="1257386" y="1640674"/>
            <a:chExt cx="9376116" cy="2070021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7028" y="1640674"/>
              <a:ext cx="7843880" cy="316507"/>
            </a:xfrm>
            <a:prstGeom prst="rect">
              <a:avLst/>
            </a:prstGeom>
          </p:spPr>
        </p:pic>
        <p:sp>
          <p:nvSpPr>
            <p:cNvPr id="97" name="Curved Right Arrow 96"/>
            <p:cNvSpPr/>
            <p:nvPr/>
          </p:nvSpPr>
          <p:spPr>
            <a:xfrm>
              <a:off x="1257386" y="1843280"/>
              <a:ext cx="248479" cy="922125"/>
            </a:xfrm>
            <a:prstGeom prst="curved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1532689" y="2379680"/>
              <a:ext cx="9100813" cy="1331015"/>
              <a:chOff x="1532689" y="2196833"/>
              <a:chExt cx="9100813" cy="1331015"/>
            </a:xfrm>
          </p:grpSpPr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2689" y="2196833"/>
                <a:ext cx="9100813" cy="1331015"/>
              </a:xfrm>
              <a:prstGeom prst="rect">
                <a:avLst/>
              </a:prstGeom>
            </p:spPr>
          </p:pic>
          <p:sp>
            <p:nvSpPr>
              <p:cNvPr id="100" name="Rectangle 99"/>
              <p:cNvSpPr/>
              <p:nvPr/>
            </p:nvSpPr>
            <p:spPr>
              <a:xfrm>
                <a:off x="5212471" y="2500018"/>
                <a:ext cx="570156" cy="10278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777873" y="2485470"/>
                <a:ext cx="1177798" cy="10423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8869523" y="3524047"/>
            <a:ext cx="3224367" cy="2020405"/>
            <a:chOff x="6807200" y="4050384"/>
            <a:chExt cx="5054600" cy="2286916"/>
          </a:xfrm>
        </p:grpSpPr>
        <p:sp>
          <p:nvSpPr>
            <p:cNvPr id="103" name="Explosion 1 102"/>
            <p:cNvSpPr/>
            <p:nvPr/>
          </p:nvSpPr>
          <p:spPr>
            <a:xfrm>
              <a:off x="6807200" y="4050384"/>
              <a:ext cx="5054600" cy="2286916"/>
            </a:xfrm>
            <a:prstGeom prst="irregularSeal1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114300">
                <a:prstClr val="black"/>
              </a:inn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 algn="ctr"/>
              <a:endParaRPr lang="en-US" sz="31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451304" y="4829370"/>
              <a:ext cx="3907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No manual input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625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7B8F41-4A8F-4FB9-8BC6-13D3820D1A6D}"/>
              </a:ext>
            </a:extLst>
          </p:cNvPr>
          <p:cNvGrpSpPr/>
          <p:nvPr/>
        </p:nvGrpSpPr>
        <p:grpSpPr>
          <a:xfrm>
            <a:off x="102286" y="4019417"/>
            <a:ext cx="1754265" cy="2776804"/>
            <a:chOff x="1202749" y="2546246"/>
            <a:chExt cx="2669089" cy="36443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07F29B-27BF-4619-9101-68228E811DEF}"/>
                </a:ext>
              </a:extLst>
            </p:cNvPr>
            <p:cNvSpPr/>
            <p:nvPr/>
          </p:nvSpPr>
          <p:spPr>
            <a:xfrm>
              <a:off x="1686283" y="61059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9B6E35-6502-4ABC-B3A8-E59839661831}"/>
                </a:ext>
              </a:extLst>
            </p:cNvPr>
            <p:cNvSpPr/>
            <p:nvPr/>
          </p:nvSpPr>
          <p:spPr>
            <a:xfrm>
              <a:off x="2829283" y="60678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DF7A7B-3EBD-481B-B25A-90A6E63AE354}"/>
                </a:ext>
              </a:extLst>
            </p:cNvPr>
            <p:cNvGrpSpPr/>
            <p:nvPr/>
          </p:nvGrpSpPr>
          <p:grpSpPr>
            <a:xfrm>
              <a:off x="1202749" y="2546246"/>
              <a:ext cx="2339748" cy="3605089"/>
              <a:chOff x="795338" y="-196850"/>
              <a:chExt cx="4591050" cy="7073900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CC6CA2CF-9AB6-447D-BFB6-5BF833A0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8" y="1270000"/>
                <a:ext cx="4360863" cy="5607050"/>
              </a:xfrm>
              <a:custGeom>
                <a:avLst/>
                <a:gdLst>
                  <a:gd name="T0" fmla="*/ 1080 w 1831"/>
                  <a:gd name="T1" fmla="*/ 1234 h 2335"/>
                  <a:gd name="T2" fmla="*/ 977 w 1831"/>
                  <a:gd name="T3" fmla="*/ 1329 h 2335"/>
                  <a:gd name="T4" fmla="*/ 878 w 1831"/>
                  <a:gd name="T5" fmla="*/ 1889 h 2335"/>
                  <a:gd name="T6" fmla="*/ 807 w 1831"/>
                  <a:gd name="T7" fmla="*/ 2234 h 2335"/>
                  <a:gd name="T8" fmla="*/ 700 w 1831"/>
                  <a:gd name="T9" fmla="*/ 2326 h 2335"/>
                  <a:gd name="T10" fmla="*/ 575 w 1831"/>
                  <a:gd name="T11" fmla="*/ 2271 h 2335"/>
                  <a:gd name="T12" fmla="*/ 558 w 1831"/>
                  <a:gd name="T13" fmla="*/ 2102 h 2335"/>
                  <a:gd name="T14" fmla="*/ 641 w 1831"/>
                  <a:gd name="T15" fmla="*/ 1658 h 2335"/>
                  <a:gd name="T16" fmla="*/ 719 w 1831"/>
                  <a:gd name="T17" fmla="*/ 1262 h 2335"/>
                  <a:gd name="T18" fmla="*/ 682 w 1831"/>
                  <a:gd name="T19" fmla="*/ 1068 h 2335"/>
                  <a:gd name="T20" fmla="*/ 546 w 1831"/>
                  <a:gd name="T21" fmla="*/ 743 h 2335"/>
                  <a:gd name="T22" fmla="*/ 497 w 1831"/>
                  <a:gd name="T23" fmla="*/ 715 h 2335"/>
                  <a:gd name="T24" fmla="*/ 95 w 1831"/>
                  <a:gd name="T25" fmla="*/ 730 h 2335"/>
                  <a:gd name="T26" fmla="*/ 6 w 1831"/>
                  <a:gd name="T27" fmla="*/ 654 h 2335"/>
                  <a:gd name="T28" fmla="*/ 64 w 1831"/>
                  <a:gd name="T29" fmla="*/ 557 h 2335"/>
                  <a:gd name="T30" fmla="*/ 254 w 1831"/>
                  <a:gd name="T31" fmla="*/ 505 h 2335"/>
                  <a:gd name="T32" fmla="*/ 504 w 1831"/>
                  <a:gd name="T33" fmla="*/ 439 h 2335"/>
                  <a:gd name="T34" fmla="*/ 620 w 1831"/>
                  <a:gd name="T35" fmla="*/ 465 h 2335"/>
                  <a:gd name="T36" fmla="*/ 800 w 1831"/>
                  <a:gd name="T37" fmla="*/ 394 h 2335"/>
                  <a:gd name="T38" fmla="*/ 1666 w 1831"/>
                  <a:gd name="T39" fmla="*/ 26 h 2335"/>
                  <a:gd name="T40" fmla="*/ 1808 w 1831"/>
                  <a:gd name="T41" fmla="*/ 66 h 2335"/>
                  <a:gd name="T42" fmla="*/ 1751 w 1831"/>
                  <a:gd name="T43" fmla="*/ 193 h 2335"/>
                  <a:gd name="T44" fmla="*/ 1319 w 1831"/>
                  <a:gd name="T45" fmla="*/ 379 h 2335"/>
                  <a:gd name="T46" fmla="*/ 1083 w 1831"/>
                  <a:gd name="T47" fmla="*/ 474 h 2335"/>
                  <a:gd name="T48" fmla="*/ 1065 w 1831"/>
                  <a:gd name="T49" fmla="*/ 517 h 2335"/>
                  <a:gd name="T50" fmla="*/ 1326 w 1831"/>
                  <a:gd name="T51" fmla="*/ 1133 h 2335"/>
                  <a:gd name="T52" fmla="*/ 1570 w 1831"/>
                  <a:gd name="T53" fmla="*/ 1720 h 2335"/>
                  <a:gd name="T54" fmla="*/ 1729 w 1831"/>
                  <a:gd name="T55" fmla="*/ 2097 h 2335"/>
                  <a:gd name="T56" fmla="*/ 1661 w 1831"/>
                  <a:gd name="T57" fmla="*/ 2291 h 2335"/>
                  <a:gd name="T58" fmla="*/ 1491 w 1831"/>
                  <a:gd name="T59" fmla="*/ 2213 h 2335"/>
                  <a:gd name="T60" fmla="*/ 1285 w 1831"/>
                  <a:gd name="T61" fmla="*/ 1723 h 2335"/>
                  <a:gd name="T62" fmla="*/ 1080 w 1831"/>
                  <a:gd name="T63" fmla="*/ 1234 h 2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1" h="2335">
                    <a:moveTo>
                      <a:pt x="1080" y="1234"/>
                    </a:moveTo>
                    <a:cubicBezTo>
                      <a:pt x="1012" y="1239"/>
                      <a:pt x="989" y="1262"/>
                      <a:pt x="977" y="1329"/>
                    </a:cubicBezTo>
                    <a:cubicBezTo>
                      <a:pt x="945" y="1516"/>
                      <a:pt x="912" y="1703"/>
                      <a:pt x="878" y="1889"/>
                    </a:cubicBezTo>
                    <a:cubicBezTo>
                      <a:pt x="857" y="2005"/>
                      <a:pt x="831" y="2119"/>
                      <a:pt x="807" y="2234"/>
                    </a:cubicBezTo>
                    <a:cubicBezTo>
                      <a:pt x="799" y="2276"/>
                      <a:pt x="750" y="2318"/>
                      <a:pt x="700" y="2326"/>
                    </a:cubicBezTo>
                    <a:cubicBezTo>
                      <a:pt x="646" y="2335"/>
                      <a:pt x="603" y="2313"/>
                      <a:pt x="575" y="2271"/>
                    </a:cubicBezTo>
                    <a:cubicBezTo>
                      <a:pt x="541" y="2216"/>
                      <a:pt x="547" y="2159"/>
                      <a:pt x="558" y="2102"/>
                    </a:cubicBezTo>
                    <a:cubicBezTo>
                      <a:pt x="585" y="1954"/>
                      <a:pt x="613" y="1806"/>
                      <a:pt x="641" y="1658"/>
                    </a:cubicBezTo>
                    <a:cubicBezTo>
                      <a:pt x="666" y="1526"/>
                      <a:pt x="688" y="1393"/>
                      <a:pt x="719" y="1262"/>
                    </a:cubicBezTo>
                    <a:cubicBezTo>
                      <a:pt x="737" y="1188"/>
                      <a:pt x="707" y="1129"/>
                      <a:pt x="682" y="1068"/>
                    </a:cubicBezTo>
                    <a:cubicBezTo>
                      <a:pt x="638" y="959"/>
                      <a:pt x="590" y="852"/>
                      <a:pt x="546" y="743"/>
                    </a:cubicBezTo>
                    <a:cubicBezTo>
                      <a:pt x="535" y="717"/>
                      <a:pt x="524" y="714"/>
                      <a:pt x="497" y="715"/>
                    </a:cubicBezTo>
                    <a:cubicBezTo>
                      <a:pt x="363" y="723"/>
                      <a:pt x="229" y="727"/>
                      <a:pt x="95" y="730"/>
                    </a:cubicBezTo>
                    <a:cubicBezTo>
                      <a:pt x="49" y="731"/>
                      <a:pt x="14" y="699"/>
                      <a:pt x="6" y="654"/>
                    </a:cubicBezTo>
                    <a:cubicBezTo>
                      <a:pt x="0" y="614"/>
                      <a:pt x="22" y="571"/>
                      <a:pt x="64" y="557"/>
                    </a:cubicBezTo>
                    <a:cubicBezTo>
                      <a:pt x="127" y="537"/>
                      <a:pt x="190" y="522"/>
                      <a:pt x="254" y="505"/>
                    </a:cubicBezTo>
                    <a:cubicBezTo>
                      <a:pt x="337" y="483"/>
                      <a:pt x="422" y="465"/>
                      <a:pt x="504" y="439"/>
                    </a:cubicBezTo>
                    <a:cubicBezTo>
                      <a:pt x="554" y="423"/>
                      <a:pt x="592" y="436"/>
                      <a:pt x="620" y="465"/>
                    </a:cubicBezTo>
                    <a:cubicBezTo>
                      <a:pt x="683" y="440"/>
                      <a:pt x="742" y="418"/>
                      <a:pt x="800" y="394"/>
                    </a:cubicBezTo>
                    <a:cubicBezTo>
                      <a:pt x="1044" y="292"/>
                      <a:pt x="1422" y="129"/>
                      <a:pt x="1666" y="26"/>
                    </a:cubicBezTo>
                    <a:cubicBezTo>
                      <a:pt x="1726" y="0"/>
                      <a:pt x="1783" y="15"/>
                      <a:pt x="1808" y="66"/>
                    </a:cubicBezTo>
                    <a:cubicBezTo>
                      <a:pt x="1831" y="114"/>
                      <a:pt x="1811" y="166"/>
                      <a:pt x="1751" y="193"/>
                    </a:cubicBezTo>
                    <a:cubicBezTo>
                      <a:pt x="1653" y="238"/>
                      <a:pt x="1419" y="338"/>
                      <a:pt x="1319" y="379"/>
                    </a:cubicBezTo>
                    <a:cubicBezTo>
                      <a:pt x="1241" y="411"/>
                      <a:pt x="1163" y="444"/>
                      <a:pt x="1083" y="474"/>
                    </a:cubicBezTo>
                    <a:cubicBezTo>
                      <a:pt x="1057" y="484"/>
                      <a:pt x="1056" y="498"/>
                      <a:pt x="1065" y="517"/>
                    </a:cubicBezTo>
                    <a:cubicBezTo>
                      <a:pt x="1151" y="723"/>
                      <a:pt x="1239" y="927"/>
                      <a:pt x="1326" y="1133"/>
                    </a:cubicBezTo>
                    <a:cubicBezTo>
                      <a:pt x="1408" y="1328"/>
                      <a:pt x="1488" y="1525"/>
                      <a:pt x="1570" y="1720"/>
                    </a:cubicBezTo>
                    <a:cubicBezTo>
                      <a:pt x="1622" y="1846"/>
                      <a:pt x="1675" y="1972"/>
                      <a:pt x="1729" y="2097"/>
                    </a:cubicBezTo>
                    <a:cubicBezTo>
                      <a:pt x="1761" y="2171"/>
                      <a:pt x="1731" y="2260"/>
                      <a:pt x="1661" y="2291"/>
                    </a:cubicBezTo>
                    <a:cubicBezTo>
                      <a:pt x="1601" y="2318"/>
                      <a:pt x="1521" y="2283"/>
                      <a:pt x="1491" y="2213"/>
                    </a:cubicBezTo>
                    <a:cubicBezTo>
                      <a:pt x="1421" y="2050"/>
                      <a:pt x="1353" y="1886"/>
                      <a:pt x="1285" y="1723"/>
                    </a:cubicBezTo>
                    <a:cubicBezTo>
                      <a:pt x="1216" y="1559"/>
                      <a:pt x="1148" y="1396"/>
                      <a:pt x="1080" y="12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3DA0B862-2C7E-44FF-A594-2A473D802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1109663"/>
                <a:ext cx="1157288" cy="1160463"/>
              </a:xfrm>
              <a:custGeom>
                <a:avLst/>
                <a:gdLst>
                  <a:gd name="T0" fmla="*/ 479 w 486"/>
                  <a:gd name="T1" fmla="*/ 244 h 483"/>
                  <a:gd name="T2" fmla="*/ 241 w 486"/>
                  <a:gd name="T3" fmla="*/ 481 h 483"/>
                  <a:gd name="T4" fmla="*/ 1 w 486"/>
                  <a:gd name="T5" fmla="*/ 240 h 483"/>
                  <a:gd name="T6" fmla="*/ 238 w 486"/>
                  <a:gd name="T7" fmla="*/ 1 h 483"/>
                  <a:gd name="T8" fmla="*/ 479 w 486"/>
                  <a:gd name="T9" fmla="*/ 244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83">
                    <a:moveTo>
                      <a:pt x="479" y="244"/>
                    </a:moveTo>
                    <a:cubicBezTo>
                      <a:pt x="479" y="371"/>
                      <a:pt x="366" y="483"/>
                      <a:pt x="241" y="481"/>
                    </a:cubicBezTo>
                    <a:cubicBezTo>
                      <a:pt x="109" y="478"/>
                      <a:pt x="0" y="369"/>
                      <a:pt x="1" y="240"/>
                    </a:cubicBezTo>
                    <a:cubicBezTo>
                      <a:pt x="1" y="113"/>
                      <a:pt x="111" y="2"/>
                      <a:pt x="238" y="1"/>
                    </a:cubicBezTo>
                    <a:cubicBezTo>
                      <a:pt x="368" y="0"/>
                      <a:pt x="486" y="118"/>
                      <a:pt x="479" y="2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74EA090-87F8-446F-80A3-95030B1B2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0700" y="-196850"/>
                <a:ext cx="2325688" cy="4094163"/>
              </a:xfrm>
              <a:custGeom>
                <a:avLst/>
                <a:gdLst>
                  <a:gd name="T0" fmla="*/ 0 w 977"/>
                  <a:gd name="T1" fmla="*/ 106 h 1705"/>
                  <a:gd name="T2" fmla="*/ 19 w 977"/>
                  <a:gd name="T3" fmla="*/ 158 h 1705"/>
                  <a:gd name="T4" fmla="*/ 772 w 977"/>
                  <a:gd name="T5" fmla="*/ 730 h 1705"/>
                  <a:gd name="T6" fmla="*/ 559 w 977"/>
                  <a:gd name="T7" fmla="*/ 1649 h 1705"/>
                  <a:gd name="T8" fmla="*/ 580 w 977"/>
                  <a:gd name="T9" fmla="*/ 1705 h 1705"/>
                  <a:gd name="T10" fmla="*/ 817 w 977"/>
                  <a:gd name="T11" fmla="*/ 714 h 1705"/>
                  <a:gd name="T12" fmla="*/ 0 w 977"/>
                  <a:gd name="T13" fmla="*/ 106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7" h="1705">
                    <a:moveTo>
                      <a:pt x="0" y="106"/>
                    </a:moveTo>
                    <a:cubicBezTo>
                      <a:pt x="19" y="158"/>
                      <a:pt x="19" y="158"/>
                      <a:pt x="19" y="158"/>
                    </a:cubicBezTo>
                    <a:cubicBezTo>
                      <a:pt x="285" y="61"/>
                      <a:pt x="626" y="326"/>
                      <a:pt x="772" y="730"/>
                    </a:cubicBezTo>
                    <a:cubicBezTo>
                      <a:pt x="919" y="1135"/>
                      <a:pt x="826" y="1552"/>
                      <a:pt x="559" y="1649"/>
                    </a:cubicBezTo>
                    <a:cubicBezTo>
                      <a:pt x="580" y="1705"/>
                      <a:pt x="580" y="1705"/>
                      <a:pt x="580" y="1705"/>
                    </a:cubicBezTo>
                    <a:cubicBezTo>
                      <a:pt x="871" y="1600"/>
                      <a:pt x="977" y="1156"/>
                      <a:pt x="817" y="714"/>
                    </a:cubicBezTo>
                    <a:cubicBezTo>
                      <a:pt x="656" y="273"/>
                      <a:pt x="291" y="0"/>
                      <a:pt x="0" y="10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06992EDE-FA56-4B03-8FD3-36CA2C574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425" y="57150"/>
                <a:ext cx="1422400" cy="3854450"/>
              </a:xfrm>
              <a:custGeom>
                <a:avLst/>
                <a:gdLst>
                  <a:gd name="T0" fmla="*/ 870 w 896"/>
                  <a:gd name="T1" fmla="*/ 2428 h 2428"/>
                  <a:gd name="T2" fmla="*/ 896 w 896"/>
                  <a:gd name="T3" fmla="*/ 2419 h 2428"/>
                  <a:gd name="T4" fmla="*/ 26 w 896"/>
                  <a:gd name="T5" fmla="*/ 0 h 2428"/>
                  <a:gd name="T6" fmla="*/ 0 w 896"/>
                  <a:gd name="T7" fmla="*/ 9 h 2428"/>
                  <a:gd name="T8" fmla="*/ 870 w 896"/>
                  <a:gd name="T9" fmla="*/ 2428 h 2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6" h="2428">
                    <a:moveTo>
                      <a:pt x="870" y="2428"/>
                    </a:moveTo>
                    <a:lnTo>
                      <a:pt x="896" y="2419"/>
                    </a:lnTo>
                    <a:lnTo>
                      <a:pt x="26" y="0"/>
                    </a:lnTo>
                    <a:lnTo>
                      <a:pt x="0" y="9"/>
                    </a:lnTo>
                    <a:lnTo>
                      <a:pt x="870" y="24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16885D-1C60-4F91-B47E-5B0796498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1951" y="3245604"/>
              <a:ext cx="1774663" cy="746684"/>
            </a:xfrm>
            <a:prstGeom prst="line">
              <a:avLst/>
            </a:prstGeom>
            <a:ln w="3810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E0AF101-7114-4831-AC2C-C768285648F5}"/>
                </a:ext>
              </a:extLst>
            </p:cNvPr>
            <p:cNvSpPr/>
            <p:nvPr/>
          </p:nvSpPr>
          <p:spPr>
            <a:xfrm rot="4079480">
              <a:off x="3582999" y="3070462"/>
              <a:ext cx="208345" cy="369332"/>
            </a:xfrm>
            <a:prstGeom prst="triangl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FD4B25-8082-4F3F-A9F1-3B69FEAC881C}"/>
              </a:ext>
            </a:extLst>
          </p:cNvPr>
          <p:cNvSpPr txBox="1"/>
          <p:nvPr/>
        </p:nvSpPr>
        <p:spPr>
          <a:xfrm>
            <a:off x="3247177" y="1810424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UTOMATIC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EA83E9-B192-48F1-946D-5530F67ED05F}"/>
              </a:ext>
            </a:extLst>
          </p:cNvPr>
          <p:cNvSpPr txBox="1"/>
          <p:nvPr/>
        </p:nvSpPr>
        <p:spPr>
          <a:xfrm>
            <a:off x="2030200" y="1579472"/>
            <a:ext cx="1250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4F9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4F92"/>
                </a:solidFill>
                <a:effectLst/>
                <a:uLnTx/>
                <a:uFillTx/>
                <a:latin typeface="Open Sans" panose="020B0606030504020204" pitchFamily="34" charset="0"/>
              </a:rPr>
              <a:t>3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2E4F92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571046" y="1432238"/>
            <a:ext cx="2485901" cy="2545620"/>
            <a:chOff x="7910993" y="1940120"/>
            <a:chExt cx="3237915" cy="390984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5E7C24-2322-4F44-8B99-AC7FC24A882A}"/>
                </a:ext>
              </a:extLst>
            </p:cNvPr>
            <p:cNvSpPr/>
            <p:nvPr/>
          </p:nvSpPr>
          <p:spPr>
            <a:xfrm>
              <a:off x="9045072" y="5626737"/>
              <a:ext cx="2103836" cy="223225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: Rounded Corners 38">
              <a:extLst>
                <a:ext uri="{FF2B5EF4-FFF2-40B4-BE49-F238E27FC236}">
                  <a16:creationId xmlns:a16="http://schemas.microsoft.com/office/drawing/2014/main" id="{E8C8AC32-D721-4AFC-8305-6185AB0F5572}"/>
                </a:ext>
              </a:extLst>
            </p:cNvPr>
            <p:cNvSpPr/>
            <p:nvPr/>
          </p:nvSpPr>
          <p:spPr>
            <a:xfrm rot="20234284">
              <a:off x="10341180" y="4762967"/>
              <a:ext cx="181229" cy="101004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: Rounded Corners 39">
              <a:extLst>
                <a:ext uri="{FF2B5EF4-FFF2-40B4-BE49-F238E27FC236}">
                  <a16:creationId xmlns:a16="http://schemas.microsoft.com/office/drawing/2014/main" id="{087A74C2-6782-4E75-8D14-465B26B3DFE6}"/>
                </a:ext>
              </a:extLst>
            </p:cNvPr>
            <p:cNvSpPr/>
            <p:nvPr/>
          </p:nvSpPr>
          <p:spPr>
            <a:xfrm rot="1307746">
              <a:off x="9585954" y="5111407"/>
              <a:ext cx="152559" cy="61732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85C64D-1454-4CFA-A636-C7B1EA7412FB}"/>
                </a:ext>
              </a:extLst>
            </p:cNvPr>
            <p:cNvGrpSpPr/>
            <p:nvPr/>
          </p:nvGrpSpPr>
          <p:grpSpPr>
            <a:xfrm rot="535395">
              <a:off x="9021558" y="2063697"/>
              <a:ext cx="1800896" cy="3121056"/>
              <a:chOff x="6176100" y="2992625"/>
              <a:chExt cx="2086518" cy="2086518"/>
            </a:xfrm>
          </p:grpSpPr>
          <p:sp>
            <p:nvSpPr>
              <p:cNvPr id="30" name="Circle: Hollow 18">
                <a:extLst>
                  <a:ext uri="{FF2B5EF4-FFF2-40B4-BE49-F238E27FC236}">
                    <a16:creationId xmlns:a16="http://schemas.microsoft.com/office/drawing/2014/main" id="{767342FA-AA98-4942-A45C-8CA0969FC55D}"/>
                  </a:ext>
                </a:extLst>
              </p:cNvPr>
              <p:cNvSpPr/>
              <p:nvPr/>
            </p:nvSpPr>
            <p:spPr>
              <a:xfrm>
                <a:off x="6176100" y="2992625"/>
                <a:ext cx="2086518" cy="2086518"/>
              </a:xfrm>
              <a:prstGeom prst="donut">
                <a:avLst>
                  <a:gd name="adj" fmla="val 890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Circle: Hollow 31">
                <a:extLst>
                  <a:ext uri="{FF2B5EF4-FFF2-40B4-BE49-F238E27FC236}">
                    <a16:creationId xmlns:a16="http://schemas.microsoft.com/office/drawing/2014/main" id="{A2237916-13D9-4B60-A937-1883CA55BDEB}"/>
                  </a:ext>
                </a:extLst>
              </p:cNvPr>
              <p:cNvSpPr/>
              <p:nvPr/>
            </p:nvSpPr>
            <p:spPr>
              <a:xfrm>
                <a:off x="6513918" y="3330443"/>
                <a:ext cx="1410882" cy="1410882"/>
              </a:xfrm>
              <a:prstGeom prst="donut">
                <a:avLst>
                  <a:gd name="adj" fmla="val 1127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Circle: Hollow 33">
                <a:extLst>
                  <a:ext uri="{FF2B5EF4-FFF2-40B4-BE49-F238E27FC236}">
                    <a16:creationId xmlns:a16="http://schemas.microsoft.com/office/drawing/2014/main" id="{9523CADD-081F-4343-AEA0-140719C25B98}"/>
                  </a:ext>
                </a:extLst>
              </p:cNvPr>
              <p:cNvSpPr/>
              <p:nvPr/>
            </p:nvSpPr>
            <p:spPr>
              <a:xfrm>
                <a:off x="6840366" y="3646067"/>
                <a:ext cx="779634" cy="779634"/>
              </a:xfrm>
              <a:prstGeom prst="donut">
                <a:avLst>
                  <a:gd name="adj" fmla="val 1751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8BE0B85-B1BB-495C-B267-6D2E9AB7C85B}"/>
                  </a:ext>
                </a:extLst>
              </p:cNvPr>
              <p:cNvSpPr/>
              <p:nvPr/>
            </p:nvSpPr>
            <p:spPr>
              <a:xfrm>
                <a:off x="7087293" y="3891549"/>
                <a:ext cx="285780" cy="2857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1434524">
              <a:off x="7913660" y="3176948"/>
              <a:ext cx="1929887" cy="841333"/>
              <a:chOff x="8419743" y="1081666"/>
              <a:chExt cx="1929887" cy="841333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A696CBD-4D63-40E9-B28D-042A0DFFB175}"/>
                </a:ext>
              </a:extLst>
            </p:cNvPr>
            <p:cNvGrpSpPr/>
            <p:nvPr/>
          </p:nvGrpSpPr>
          <p:grpSpPr>
            <a:xfrm rot="2094843">
              <a:off x="7944394" y="1940120"/>
              <a:ext cx="2056129" cy="912275"/>
              <a:chOff x="8457801" y="1318026"/>
              <a:chExt cx="2056129" cy="912275"/>
            </a:xfrm>
            <a:solidFill>
              <a:schemeClr val="accent5"/>
            </a:solidFill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C4A398-BA84-4941-A956-B61C5A915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7801" y="1483617"/>
                <a:ext cx="1774663" cy="746684"/>
              </a:xfrm>
              <a:prstGeom prst="line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AE6EB2DD-44E8-4868-8359-3EA293024AF0}"/>
                  </a:ext>
                </a:extLst>
              </p:cNvPr>
              <p:cNvSpPr/>
              <p:nvPr/>
            </p:nvSpPr>
            <p:spPr>
              <a:xfrm rot="4079480">
                <a:off x="10225091" y="1237533"/>
                <a:ext cx="208345" cy="3693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2090762">
              <a:off x="7910993" y="2366191"/>
              <a:ext cx="1929887" cy="841333"/>
              <a:chOff x="8419743" y="1081666"/>
              <a:chExt cx="1929887" cy="841333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solidFill>
                      <a:srgbClr val="92D05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C1B6BF5-2395-48D1-8167-2E655E71AE64}"/>
              </a:ext>
            </a:extLst>
          </p:cNvPr>
          <p:cNvSpPr txBox="1"/>
          <p:nvPr/>
        </p:nvSpPr>
        <p:spPr>
          <a:xfrm>
            <a:off x="2552714" y="2499887"/>
            <a:ext cx="69340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Keeping Quantity =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Total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Qty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Transfer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Qty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Assemble or Lost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Qty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Discard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Qty</a:t>
            </a:r>
            <a:endParaRPr kumimoji="0" lang="en-US" sz="20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>
              <a:defRPr/>
            </a:pPr>
            <a:r>
              <a:rPr lang="en-US" sz="20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Qty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Assemble or Lost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Qty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only calculate after Mgr. approve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5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Open Sans" panose="020B0606030504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4BB237-9E0E-4CAD-9DCF-40C7C26E38F5}"/>
              </a:ext>
            </a:extLst>
          </p:cNvPr>
          <p:cNvSpPr/>
          <p:nvPr/>
        </p:nvSpPr>
        <p:spPr>
          <a:xfrm flipV="1">
            <a:off x="3490203" y="2151619"/>
            <a:ext cx="5560936" cy="66816"/>
          </a:xfrm>
          <a:prstGeom prst="rect">
            <a:avLst/>
          </a:prstGeom>
          <a:solidFill>
            <a:srgbClr val="2E4F92"/>
          </a:solidFill>
          <a:ln w="6350">
            <a:solidFill>
              <a:srgbClr val="2E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04492" y="1206200"/>
            <a:ext cx="1015915" cy="2522323"/>
            <a:chOff x="450535" y="488763"/>
            <a:chExt cx="1117506" cy="2774556"/>
          </a:xfrm>
        </p:grpSpPr>
        <p:grpSp>
          <p:nvGrpSpPr>
            <p:cNvPr id="50" name="Group 49"/>
            <p:cNvGrpSpPr/>
            <p:nvPr/>
          </p:nvGrpSpPr>
          <p:grpSpPr>
            <a:xfrm>
              <a:off x="450535" y="603381"/>
              <a:ext cx="1117506" cy="2545955"/>
              <a:chOff x="8017843" y="953483"/>
              <a:chExt cx="1823437" cy="6226754"/>
            </a:xfrm>
          </p:grpSpPr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0D7B2BBF-8F6E-4C9D-A55D-4897D654C365}"/>
                  </a:ext>
                </a:extLst>
              </p:cNvPr>
              <p:cNvSpPr/>
              <p:nvPr/>
            </p:nvSpPr>
            <p:spPr>
              <a:xfrm>
                <a:off x="8017843" y="5726822"/>
                <a:ext cx="1694047" cy="1453415"/>
              </a:xfrm>
              <a:prstGeom prst="cub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20689A77-6D78-41BD-973E-12AC311BCDBA}"/>
                  </a:ext>
                </a:extLst>
              </p:cNvPr>
              <p:cNvSpPr/>
              <p:nvPr/>
            </p:nvSpPr>
            <p:spPr>
              <a:xfrm>
                <a:off x="8017844" y="4634620"/>
                <a:ext cx="1694047" cy="1453415"/>
              </a:xfrm>
              <a:prstGeom prst="cub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0D7B2BBF-8F6E-4C9D-A55D-4897D654C365}"/>
                  </a:ext>
                </a:extLst>
              </p:cNvPr>
              <p:cNvSpPr/>
              <p:nvPr/>
            </p:nvSpPr>
            <p:spPr>
              <a:xfrm>
                <a:off x="8017843" y="3540688"/>
                <a:ext cx="1694047" cy="1453415"/>
              </a:xfrm>
              <a:prstGeom prst="cube">
                <a:avLst/>
              </a:prstGeom>
              <a:solidFill>
                <a:srgbClr val="0070C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954B6167-7EB5-4468-B329-15C386D3A38C}"/>
                  </a:ext>
                </a:extLst>
              </p:cNvPr>
              <p:cNvSpPr/>
              <p:nvPr/>
            </p:nvSpPr>
            <p:spPr>
              <a:xfrm>
                <a:off x="8017843" y="2409944"/>
                <a:ext cx="1694047" cy="1453415"/>
              </a:xfrm>
              <a:prstGeom prst="cube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598D96B6-C39D-4335-AA8F-DED672A09A96}"/>
                  </a:ext>
                </a:extLst>
              </p:cNvPr>
              <p:cNvSpPr/>
              <p:nvPr/>
            </p:nvSpPr>
            <p:spPr>
              <a:xfrm rot="1219549">
                <a:off x="8147233" y="953483"/>
                <a:ext cx="1694047" cy="1453415"/>
              </a:xfrm>
              <a:prstGeom prst="cub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 rot="1343920">
              <a:off x="626474" y="488763"/>
              <a:ext cx="6863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s</a:t>
              </a:r>
              <a:endParaRPr lang="en-US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75086" y="1247396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M</a:t>
              </a:r>
              <a:endParaRPr lang="en-US" sz="36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7572" y="2147092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R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4476" y="1721505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A</a:t>
              </a:r>
              <a:endParaRPr lang="en-US" sz="36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7735" y="2616988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T</a:t>
              </a:r>
              <a:endParaRPr lang="en-US" sz="3600" b="1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1396660" y="0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700" y="4336343"/>
            <a:ext cx="2558606" cy="1694212"/>
          </a:xfrm>
          <a:prstGeom prst="rect">
            <a:avLst/>
          </a:prstGeom>
        </p:spPr>
      </p:pic>
      <p:sp>
        <p:nvSpPr>
          <p:cNvPr id="65" name="Google Shape;66;p3"/>
          <p:cNvSpPr/>
          <p:nvPr/>
        </p:nvSpPr>
        <p:spPr>
          <a:xfrm rot="8032797">
            <a:off x="2707020" y="4358976"/>
            <a:ext cx="401820" cy="81898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w="381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490203" y="4650603"/>
            <a:ext cx="5016975" cy="860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Alert user when input Quantity Transfer + Discard + Assemble or Lost &gt; Total Quantity 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7B8F41-4A8F-4FB9-8BC6-13D3820D1A6D}"/>
              </a:ext>
            </a:extLst>
          </p:cNvPr>
          <p:cNvGrpSpPr/>
          <p:nvPr/>
        </p:nvGrpSpPr>
        <p:grpSpPr>
          <a:xfrm>
            <a:off x="113044" y="3987148"/>
            <a:ext cx="1754265" cy="2776804"/>
            <a:chOff x="1202749" y="2546246"/>
            <a:chExt cx="2669089" cy="36443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07F29B-27BF-4619-9101-68228E811DEF}"/>
                </a:ext>
              </a:extLst>
            </p:cNvPr>
            <p:cNvSpPr/>
            <p:nvPr/>
          </p:nvSpPr>
          <p:spPr>
            <a:xfrm>
              <a:off x="1686283" y="61059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9B6E35-6502-4ABC-B3A8-E59839661831}"/>
                </a:ext>
              </a:extLst>
            </p:cNvPr>
            <p:cNvSpPr/>
            <p:nvPr/>
          </p:nvSpPr>
          <p:spPr>
            <a:xfrm>
              <a:off x="2829283" y="60678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DF7A7B-3EBD-481B-B25A-90A6E63AE354}"/>
                </a:ext>
              </a:extLst>
            </p:cNvPr>
            <p:cNvGrpSpPr/>
            <p:nvPr/>
          </p:nvGrpSpPr>
          <p:grpSpPr>
            <a:xfrm>
              <a:off x="1202749" y="2546246"/>
              <a:ext cx="2339748" cy="3605089"/>
              <a:chOff x="795338" y="-196850"/>
              <a:chExt cx="4591050" cy="7073900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CC6CA2CF-9AB6-447D-BFB6-5BF833A0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8" y="1270000"/>
                <a:ext cx="4360863" cy="5607050"/>
              </a:xfrm>
              <a:custGeom>
                <a:avLst/>
                <a:gdLst>
                  <a:gd name="T0" fmla="*/ 1080 w 1831"/>
                  <a:gd name="T1" fmla="*/ 1234 h 2335"/>
                  <a:gd name="T2" fmla="*/ 977 w 1831"/>
                  <a:gd name="T3" fmla="*/ 1329 h 2335"/>
                  <a:gd name="T4" fmla="*/ 878 w 1831"/>
                  <a:gd name="T5" fmla="*/ 1889 h 2335"/>
                  <a:gd name="T6" fmla="*/ 807 w 1831"/>
                  <a:gd name="T7" fmla="*/ 2234 h 2335"/>
                  <a:gd name="T8" fmla="*/ 700 w 1831"/>
                  <a:gd name="T9" fmla="*/ 2326 h 2335"/>
                  <a:gd name="T10" fmla="*/ 575 w 1831"/>
                  <a:gd name="T11" fmla="*/ 2271 h 2335"/>
                  <a:gd name="T12" fmla="*/ 558 w 1831"/>
                  <a:gd name="T13" fmla="*/ 2102 h 2335"/>
                  <a:gd name="T14" fmla="*/ 641 w 1831"/>
                  <a:gd name="T15" fmla="*/ 1658 h 2335"/>
                  <a:gd name="T16" fmla="*/ 719 w 1831"/>
                  <a:gd name="T17" fmla="*/ 1262 h 2335"/>
                  <a:gd name="T18" fmla="*/ 682 w 1831"/>
                  <a:gd name="T19" fmla="*/ 1068 h 2335"/>
                  <a:gd name="T20" fmla="*/ 546 w 1831"/>
                  <a:gd name="T21" fmla="*/ 743 h 2335"/>
                  <a:gd name="T22" fmla="*/ 497 w 1831"/>
                  <a:gd name="T23" fmla="*/ 715 h 2335"/>
                  <a:gd name="T24" fmla="*/ 95 w 1831"/>
                  <a:gd name="T25" fmla="*/ 730 h 2335"/>
                  <a:gd name="T26" fmla="*/ 6 w 1831"/>
                  <a:gd name="T27" fmla="*/ 654 h 2335"/>
                  <a:gd name="T28" fmla="*/ 64 w 1831"/>
                  <a:gd name="T29" fmla="*/ 557 h 2335"/>
                  <a:gd name="T30" fmla="*/ 254 w 1831"/>
                  <a:gd name="T31" fmla="*/ 505 h 2335"/>
                  <a:gd name="T32" fmla="*/ 504 w 1831"/>
                  <a:gd name="T33" fmla="*/ 439 h 2335"/>
                  <a:gd name="T34" fmla="*/ 620 w 1831"/>
                  <a:gd name="T35" fmla="*/ 465 h 2335"/>
                  <a:gd name="T36" fmla="*/ 800 w 1831"/>
                  <a:gd name="T37" fmla="*/ 394 h 2335"/>
                  <a:gd name="T38" fmla="*/ 1666 w 1831"/>
                  <a:gd name="T39" fmla="*/ 26 h 2335"/>
                  <a:gd name="T40" fmla="*/ 1808 w 1831"/>
                  <a:gd name="T41" fmla="*/ 66 h 2335"/>
                  <a:gd name="T42" fmla="*/ 1751 w 1831"/>
                  <a:gd name="T43" fmla="*/ 193 h 2335"/>
                  <a:gd name="T44" fmla="*/ 1319 w 1831"/>
                  <a:gd name="T45" fmla="*/ 379 h 2335"/>
                  <a:gd name="T46" fmla="*/ 1083 w 1831"/>
                  <a:gd name="T47" fmla="*/ 474 h 2335"/>
                  <a:gd name="T48" fmla="*/ 1065 w 1831"/>
                  <a:gd name="T49" fmla="*/ 517 h 2335"/>
                  <a:gd name="T50" fmla="*/ 1326 w 1831"/>
                  <a:gd name="T51" fmla="*/ 1133 h 2335"/>
                  <a:gd name="T52" fmla="*/ 1570 w 1831"/>
                  <a:gd name="T53" fmla="*/ 1720 h 2335"/>
                  <a:gd name="T54" fmla="*/ 1729 w 1831"/>
                  <a:gd name="T55" fmla="*/ 2097 h 2335"/>
                  <a:gd name="T56" fmla="*/ 1661 w 1831"/>
                  <a:gd name="T57" fmla="*/ 2291 h 2335"/>
                  <a:gd name="T58" fmla="*/ 1491 w 1831"/>
                  <a:gd name="T59" fmla="*/ 2213 h 2335"/>
                  <a:gd name="T60" fmla="*/ 1285 w 1831"/>
                  <a:gd name="T61" fmla="*/ 1723 h 2335"/>
                  <a:gd name="T62" fmla="*/ 1080 w 1831"/>
                  <a:gd name="T63" fmla="*/ 1234 h 2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1" h="2335">
                    <a:moveTo>
                      <a:pt x="1080" y="1234"/>
                    </a:moveTo>
                    <a:cubicBezTo>
                      <a:pt x="1012" y="1239"/>
                      <a:pt x="989" y="1262"/>
                      <a:pt x="977" y="1329"/>
                    </a:cubicBezTo>
                    <a:cubicBezTo>
                      <a:pt x="945" y="1516"/>
                      <a:pt x="912" y="1703"/>
                      <a:pt x="878" y="1889"/>
                    </a:cubicBezTo>
                    <a:cubicBezTo>
                      <a:pt x="857" y="2005"/>
                      <a:pt x="831" y="2119"/>
                      <a:pt x="807" y="2234"/>
                    </a:cubicBezTo>
                    <a:cubicBezTo>
                      <a:pt x="799" y="2276"/>
                      <a:pt x="750" y="2318"/>
                      <a:pt x="700" y="2326"/>
                    </a:cubicBezTo>
                    <a:cubicBezTo>
                      <a:pt x="646" y="2335"/>
                      <a:pt x="603" y="2313"/>
                      <a:pt x="575" y="2271"/>
                    </a:cubicBezTo>
                    <a:cubicBezTo>
                      <a:pt x="541" y="2216"/>
                      <a:pt x="547" y="2159"/>
                      <a:pt x="558" y="2102"/>
                    </a:cubicBezTo>
                    <a:cubicBezTo>
                      <a:pt x="585" y="1954"/>
                      <a:pt x="613" y="1806"/>
                      <a:pt x="641" y="1658"/>
                    </a:cubicBezTo>
                    <a:cubicBezTo>
                      <a:pt x="666" y="1526"/>
                      <a:pt x="688" y="1393"/>
                      <a:pt x="719" y="1262"/>
                    </a:cubicBezTo>
                    <a:cubicBezTo>
                      <a:pt x="737" y="1188"/>
                      <a:pt x="707" y="1129"/>
                      <a:pt x="682" y="1068"/>
                    </a:cubicBezTo>
                    <a:cubicBezTo>
                      <a:pt x="638" y="959"/>
                      <a:pt x="590" y="852"/>
                      <a:pt x="546" y="743"/>
                    </a:cubicBezTo>
                    <a:cubicBezTo>
                      <a:pt x="535" y="717"/>
                      <a:pt x="524" y="714"/>
                      <a:pt x="497" y="715"/>
                    </a:cubicBezTo>
                    <a:cubicBezTo>
                      <a:pt x="363" y="723"/>
                      <a:pt x="229" y="727"/>
                      <a:pt x="95" y="730"/>
                    </a:cubicBezTo>
                    <a:cubicBezTo>
                      <a:pt x="49" y="731"/>
                      <a:pt x="14" y="699"/>
                      <a:pt x="6" y="654"/>
                    </a:cubicBezTo>
                    <a:cubicBezTo>
                      <a:pt x="0" y="614"/>
                      <a:pt x="22" y="571"/>
                      <a:pt x="64" y="557"/>
                    </a:cubicBezTo>
                    <a:cubicBezTo>
                      <a:pt x="127" y="537"/>
                      <a:pt x="190" y="522"/>
                      <a:pt x="254" y="505"/>
                    </a:cubicBezTo>
                    <a:cubicBezTo>
                      <a:pt x="337" y="483"/>
                      <a:pt x="422" y="465"/>
                      <a:pt x="504" y="439"/>
                    </a:cubicBezTo>
                    <a:cubicBezTo>
                      <a:pt x="554" y="423"/>
                      <a:pt x="592" y="436"/>
                      <a:pt x="620" y="465"/>
                    </a:cubicBezTo>
                    <a:cubicBezTo>
                      <a:pt x="683" y="440"/>
                      <a:pt x="742" y="418"/>
                      <a:pt x="800" y="394"/>
                    </a:cubicBezTo>
                    <a:cubicBezTo>
                      <a:pt x="1044" y="292"/>
                      <a:pt x="1422" y="129"/>
                      <a:pt x="1666" y="26"/>
                    </a:cubicBezTo>
                    <a:cubicBezTo>
                      <a:pt x="1726" y="0"/>
                      <a:pt x="1783" y="15"/>
                      <a:pt x="1808" y="66"/>
                    </a:cubicBezTo>
                    <a:cubicBezTo>
                      <a:pt x="1831" y="114"/>
                      <a:pt x="1811" y="166"/>
                      <a:pt x="1751" y="193"/>
                    </a:cubicBezTo>
                    <a:cubicBezTo>
                      <a:pt x="1653" y="238"/>
                      <a:pt x="1419" y="338"/>
                      <a:pt x="1319" y="379"/>
                    </a:cubicBezTo>
                    <a:cubicBezTo>
                      <a:pt x="1241" y="411"/>
                      <a:pt x="1163" y="444"/>
                      <a:pt x="1083" y="474"/>
                    </a:cubicBezTo>
                    <a:cubicBezTo>
                      <a:pt x="1057" y="484"/>
                      <a:pt x="1056" y="498"/>
                      <a:pt x="1065" y="517"/>
                    </a:cubicBezTo>
                    <a:cubicBezTo>
                      <a:pt x="1151" y="723"/>
                      <a:pt x="1239" y="927"/>
                      <a:pt x="1326" y="1133"/>
                    </a:cubicBezTo>
                    <a:cubicBezTo>
                      <a:pt x="1408" y="1328"/>
                      <a:pt x="1488" y="1525"/>
                      <a:pt x="1570" y="1720"/>
                    </a:cubicBezTo>
                    <a:cubicBezTo>
                      <a:pt x="1622" y="1846"/>
                      <a:pt x="1675" y="1972"/>
                      <a:pt x="1729" y="2097"/>
                    </a:cubicBezTo>
                    <a:cubicBezTo>
                      <a:pt x="1761" y="2171"/>
                      <a:pt x="1731" y="2260"/>
                      <a:pt x="1661" y="2291"/>
                    </a:cubicBezTo>
                    <a:cubicBezTo>
                      <a:pt x="1601" y="2318"/>
                      <a:pt x="1521" y="2283"/>
                      <a:pt x="1491" y="2213"/>
                    </a:cubicBezTo>
                    <a:cubicBezTo>
                      <a:pt x="1421" y="2050"/>
                      <a:pt x="1353" y="1886"/>
                      <a:pt x="1285" y="1723"/>
                    </a:cubicBezTo>
                    <a:cubicBezTo>
                      <a:pt x="1216" y="1559"/>
                      <a:pt x="1148" y="1396"/>
                      <a:pt x="1080" y="12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3DA0B862-2C7E-44FF-A594-2A473D802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1109663"/>
                <a:ext cx="1157288" cy="1160463"/>
              </a:xfrm>
              <a:custGeom>
                <a:avLst/>
                <a:gdLst>
                  <a:gd name="T0" fmla="*/ 479 w 486"/>
                  <a:gd name="T1" fmla="*/ 244 h 483"/>
                  <a:gd name="T2" fmla="*/ 241 w 486"/>
                  <a:gd name="T3" fmla="*/ 481 h 483"/>
                  <a:gd name="T4" fmla="*/ 1 w 486"/>
                  <a:gd name="T5" fmla="*/ 240 h 483"/>
                  <a:gd name="T6" fmla="*/ 238 w 486"/>
                  <a:gd name="T7" fmla="*/ 1 h 483"/>
                  <a:gd name="T8" fmla="*/ 479 w 486"/>
                  <a:gd name="T9" fmla="*/ 244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83">
                    <a:moveTo>
                      <a:pt x="479" y="244"/>
                    </a:moveTo>
                    <a:cubicBezTo>
                      <a:pt x="479" y="371"/>
                      <a:pt x="366" y="483"/>
                      <a:pt x="241" y="481"/>
                    </a:cubicBezTo>
                    <a:cubicBezTo>
                      <a:pt x="109" y="478"/>
                      <a:pt x="0" y="369"/>
                      <a:pt x="1" y="240"/>
                    </a:cubicBezTo>
                    <a:cubicBezTo>
                      <a:pt x="1" y="113"/>
                      <a:pt x="111" y="2"/>
                      <a:pt x="238" y="1"/>
                    </a:cubicBezTo>
                    <a:cubicBezTo>
                      <a:pt x="368" y="0"/>
                      <a:pt x="486" y="118"/>
                      <a:pt x="479" y="2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74EA090-87F8-446F-80A3-95030B1B2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0700" y="-196850"/>
                <a:ext cx="2325688" cy="4094163"/>
              </a:xfrm>
              <a:custGeom>
                <a:avLst/>
                <a:gdLst>
                  <a:gd name="T0" fmla="*/ 0 w 977"/>
                  <a:gd name="T1" fmla="*/ 106 h 1705"/>
                  <a:gd name="T2" fmla="*/ 19 w 977"/>
                  <a:gd name="T3" fmla="*/ 158 h 1705"/>
                  <a:gd name="T4" fmla="*/ 772 w 977"/>
                  <a:gd name="T5" fmla="*/ 730 h 1705"/>
                  <a:gd name="T6" fmla="*/ 559 w 977"/>
                  <a:gd name="T7" fmla="*/ 1649 h 1705"/>
                  <a:gd name="T8" fmla="*/ 580 w 977"/>
                  <a:gd name="T9" fmla="*/ 1705 h 1705"/>
                  <a:gd name="T10" fmla="*/ 817 w 977"/>
                  <a:gd name="T11" fmla="*/ 714 h 1705"/>
                  <a:gd name="T12" fmla="*/ 0 w 977"/>
                  <a:gd name="T13" fmla="*/ 106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7" h="1705">
                    <a:moveTo>
                      <a:pt x="0" y="106"/>
                    </a:moveTo>
                    <a:cubicBezTo>
                      <a:pt x="19" y="158"/>
                      <a:pt x="19" y="158"/>
                      <a:pt x="19" y="158"/>
                    </a:cubicBezTo>
                    <a:cubicBezTo>
                      <a:pt x="285" y="61"/>
                      <a:pt x="626" y="326"/>
                      <a:pt x="772" y="730"/>
                    </a:cubicBezTo>
                    <a:cubicBezTo>
                      <a:pt x="919" y="1135"/>
                      <a:pt x="826" y="1552"/>
                      <a:pt x="559" y="1649"/>
                    </a:cubicBezTo>
                    <a:cubicBezTo>
                      <a:pt x="580" y="1705"/>
                      <a:pt x="580" y="1705"/>
                      <a:pt x="580" y="1705"/>
                    </a:cubicBezTo>
                    <a:cubicBezTo>
                      <a:pt x="871" y="1600"/>
                      <a:pt x="977" y="1156"/>
                      <a:pt x="817" y="714"/>
                    </a:cubicBezTo>
                    <a:cubicBezTo>
                      <a:pt x="656" y="273"/>
                      <a:pt x="291" y="0"/>
                      <a:pt x="0" y="10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06992EDE-FA56-4B03-8FD3-36CA2C574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425" y="57150"/>
                <a:ext cx="1422400" cy="3854450"/>
              </a:xfrm>
              <a:custGeom>
                <a:avLst/>
                <a:gdLst>
                  <a:gd name="T0" fmla="*/ 870 w 896"/>
                  <a:gd name="T1" fmla="*/ 2428 h 2428"/>
                  <a:gd name="T2" fmla="*/ 896 w 896"/>
                  <a:gd name="T3" fmla="*/ 2419 h 2428"/>
                  <a:gd name="T4" fmla="*/ 26 w 896"/>
                  <a:gd name="T5" fmla="*/ 0 h 2428"/>
                  <a:gd name="T6" fmla="*/ 0 w 896"/>
                  <a:gd name="T7" fmla="*/ 9 h 2428"/>
                  <a:gd name="T8" fmla="*/ 870 w 896"/>
                  <a:gd name="T9" fmla="*/ 2428 h 2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6" h="2428">
                    <a:moveTo>
                      <a:pt x="870" y="2428"/>
                    </a:moveTo>
                    <a:lnTo>
                      <a:pt x="896" y="2419"/>
                    </a:lnTo>
                    <a:lnTo>
                      <a:pt x="26" y="0"/>
                    </a:lnTo>
                    <a:lnTo>
                      <a:pt x="0" y="9"/>
                    </a:lnTo>
                    <a:lnTo>
                      <a:pt x="870" y="24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16885D-1C60-4F91-B47E-5B0796498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1951" y="3245604"/>
              <a:ext cx="1774663" cy="74668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E0AF101-7114-4831-AC2C-C768285648F5}"/>
                </a:ext>
              </a:extLst>
            </p:cNvPr>
            <p:cNvSpPr/>
            <p:nvPr/>
          </p:nvSpPr>
          <p:spPr>
            <a:xfrm rot="4079480">
              <a:off x="3582999" y="3070462"/>
              <a:ext cx="208345" cy="369332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7480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2D679A4-8ECE-4AD8-B664-274027612B45}"/>
              </a:ext>
            </a:extLst>
          </p:cNvPr>
          <p:cNvSpPr txBox="1"/>
          <p:nvPr/>
        </p:nvSpPr>
        <p:spPr>
          <a:xfrm>
            <a:off x="1978568" y="1558595"/>
            <a:ext cx="1222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</a:rPr>
              <a:t>4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845710-984C-44F3-A568-E66BC54B5681}"/>
              </a:ext>
            </a:extLst>
          </p:cNvPr>
          <p:cNvSpPr txBox="1"/>
          <p:nvPr/>
        </p:nvSpPr>
        <p:spPr>
          <a:xfrm>
            <a:off x="3414612" y="1666449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EALTIME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407237" y="1165239"/>
            <a:ext cx="2652155" cy="2757883"/>
            <a:chOff x="7910993" y="1694777"/>
            <a:chExt cx="3237915" cy="415518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5E7C24-2322-4F44-8B99-AC7FC24A882A}"/>
                </a:ext>
              </a:extLst>
            </p:cNvPr>
            <p:cNvSpPr/>
            <p:nvPr/>
          </p:nvSpPr>
          <p:spPr>
            <a:xfrm>
              <a:off x="9045072" y="5626737"/>
              <a:ext cx="2103836" cy="223225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: Rounded Corners 38">
              <a:extLst>
                <a:ext uri="{FF2B5EF4-FFF2-40B4-BE49-F238E27FC236}">
                  <a16:creationId xmlns:a16="http://schemas.microsoft.com/office/drawing/2014/main" id="{E8C8AC32-D721-4AFC-8305-6185AB0F5572}"/>
                </a:ext>
              </a:extLst>
            </p:cNvPr>
            <p:cNvSpPr/>
            <p:nvPr/>
          </p:nvSpPr>
          <p:spPr>
            <a:xfrm rot="20234284">
              <a:off x="10341180" y="4762967"/>
              <a:ext cx="181229" cy="101004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: Rounded Corners 39">
              <a:extLst>
                <a:ext uri="{FF2B5EF4-FFF2-40B4-BE49-F238E27FC236}">
                  <a16:creationId xmlns:a16="http://schemas.microsoft.com/office/drawing/2014/main" id="{087A74C2-6782-4E75-8D14-465B26B3DFE6}"/>
                </a:ext>
              </a:extLst>
            </p:cNvPr>
            <p:cNvSpPr/>
            <p:nvPr/>
          </p:nvSpPr>
          <p:spPr>
            <a:xfrm rot="1307746">
              <a:off x="9585954" y="5111407"/>
              <a:ext cx="152559" cy="61732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85C64D-1454-4CFA-A636-C7B1EA7412FB}"/>
                </a:ext>
              </a:extLst>
            </p:cNvPr>
            <p:cNvGrpSpPr/>
            <p:nvPr/>
          </p:nvGrpSpPr>
          <p:grpSpPr>
            <a:xfrm rot="535395">
              <a:off x="9021558" y="2063697"/>
              <a:ext cx="1800896" cy="3121056"/>
              <a:chOff x="6176100" y="2992625"/>
              <a:chExt cx="2086518" cy="2086518"/>
            </a:xfrm>
          </p:grpSpPr>
          <p:sp>
            <p:nvSpPr>
              <p:cNvPr id="33" name="Circle: Hollow 18">
                <a:extLst>
                  <a:ext uri="{FF2B5EF4-FFF2-40B4-BE49-F238E27FC236}">
                    <a16:creationId xmlns:a16="http://schemas.microsoft.com/office/drawing/2014/main" id="{767342FA-AA98-4942-A45C-8CA0969FC55D}"/>
                  </a:ext>
                </a:extLst>
              </p:cNvPr>
              <p:cNvSpPr/>
              <p:nvPr/>
            </p:nvSpPr>
            <p:spPr>
              <a:xfrm>
                <a:off x="6176100" y="2992625"/>
                <a:ext cx="2086518" cy="2086518"/>
              </a:xfrm>
              <a:prstGeom prst="donut">
                <a:avLst>
                  <a:gd name="adj" fmla="val 890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Circle: Hollow 31">
                <a:extLst>
                  <a:ext uri="{FF2B5EF4-FFF2-40B4-BE49-F238E27FC236}">
                    <a16:creationId xmlns:a16="http://schemas.microsoft.com/office/drawing/2014/main" id="{A2237916-13D9-4B60-A937-1883CA55BDEB}"/>
                  </a:ext>
                </a:extLst>
              </p:cNvPr>
              <p:cNvSpPr/>
              <p:nvPr/>
            </p:nvSpPr>
            <p:spPr>
              <a:xfrm>
                <a:off x="6513918" y="3330443"/>
                <a:ext cx="1410882" cy="1410882"/>
              </a:xfrm>
              <a:prstGeom prst="donut">
                <a:avLst>
                  <a:gd name="adj" fmla="val 1127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Circle: Hollow 33">
                <a:extLst>
                  <a:ext uri="{FF2B5EF4-FFF2-40B4-BE49-F238E27FC236}">
                    <a16:creationId xmlns:a16="http://schemas.microsoft.com/office/drawing/2014/main" id="{9523CADD-081F-4343-AEA0-140719C25B98}"/>
                  </a:ext>
                </a:extLst>
              </p:cNvPr>
              <p:cNvSpPr/>
              <p:nvPr/>
            </p:nvSpPr>
            <p:spPr>
              <a:xfrm>
                <a:off x="6840366" y="3646067"/>
                <a:ext cx="779634" cy="779634"/>
              </a:xfrm>
              <a:prstGeom prst="donut">
                <a:avLst>
                  <a:gd name="adj" fmla="val 1751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8BE0B85-B1BB-495C-B267-6D2E9AB7C85B}"/>
                  </a:ext>
                </a:extLst>
              </p:cNvPr>
              <p:cNvSpPr/>
              <p:nvPr/>
            </p:nvSpPr>
            <p:spPr>
              <a:xfrm>
                <a:off x="7087293" y="3891549"/>
                <a:ext cx="285780" cy="2857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1434524">
              <a:off x="7913660" y="3176948"/>
              <a:ext cx="1929887" cy="841333"/>
              <a:chOff x="8419743" y="1081666"/>
              <a:chExt cx="1929887" cy="841333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702F32-78B0-4D21-84C5-57A24BF207F7}"/>
                </a:ext>
              </a:extLst>
            </p:cNvPr>
            <p:cNvGrpSpPr/>
            <p:nvPr/>
          </p:nvGrpSpPr>
          <p:grpSpPr>
            <a:xfrm>
              <a:off x="8034998" y="4327512"/>
              <a:ext cx="1929887" cy="841333"/>
              <a:chOff x="8419743" y="1081666"/>
              <a:chExt cx="1929887" cy="841333"/>
            </a:xfrm>
            <a:solidFill>
              <a:schemeClr val="accent2"/>
            </a:solidFill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09F03DA-325C-4B83-8C74-DA7152BD77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grp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19BC7E4C-A848-4290-AD30-EB52911138ED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696CBD-4D63-40E9-B28D-042A0DFFB175}"/>
                </a:ext>
              </a:extLst>
            </p:cNvPr>
            <p:cNvGrpSpPr/>
            <p:nvPr/>
          </p:nvGrpSpPr>
          <p:grpSpPr>
            <a:xfrm rot="2094843">
              <a:off x="8080129" y="1694777"/>
              <a:ext cx="1929887" cy="841333"/>
              <a:chOff x="8419743" y="1081666"/>
              <a:chExt cx="1929887" cy="841333"/>
            </a:xfrm>
            <a:solidFill>
              <a:schemeClr val="accent5"/>
            </a:solidFill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8C4A398-BA84-4941-A956-B61C5A915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AE6EB2DD-44E8-4868-8359-3EA293024AF0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2090762">
              <a:off x="7910993" y="2366191"/>
              <a:ext cx="1929887" cy="841333"/>
              <a:chOff x="8419743" y="1081666"/>
              <a:chExt cx="1929887" cy="841333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solidFill>
                      <a:srgbClr val="92D05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C1B6BF5-2395-48D1-8167-2E655E71AE64}"/>
              </a:ext>
            </a:extLst>
          </p:cNvPr>
          <p:cNvSpPr txBox="1"/>
          <p:nvPr/>
        </p:nvSpPr>
        <p:spPr>
          <a:xfrm>
            <a:off x="3206722" y="2174412"/>
            <a:ext cx="553193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Tx/>
              <a:buChar char="-"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pdate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status of Part need change PIC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 data real time if FA system have data (after 30 minute when ENG dep’t confirm in FA system 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4BB237-9E0E-4CAD-9DCF-40C7C26E38F5}"/>
              </a:ext>
            </a:extLst>
          </p:cNvPr>
          <p:cNvSpPr/>
          <p:nvPr/>
        </p:nvSpPr>
        <p:spPr>
          <a:xfrm flipV="1">
            <a:off x="3474835" y="2067882"/>
            <a:ext cx="5560936" cy="668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04492" y="1206200"/>
            <a:ext cx="1015915" cy="2522323"/>
            <a:chOff x="450535" y="488763"/>
            <a:chExt cx="1117506" cy="2774556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5" y="603381"/>
              <a:ext cx="1117506" cy="2545955"/>
              <a:chOff x="8017843" y="953483"/>
              <a:chExt cx="1823437" cy="6226754"/>
            </a:xfrm>
          </p:grpSpPr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0D7B2BBF-8F6E-4C9D-A55D-4897D654C365}"/>
                  </a:ext>
                </a:extLst>
              </p:cNvPr>
              <p:cNvSpPr/>
              <p:nvPr/>
            </p:nvSpPr>
            <p:spPr>
              <a:xfrm>
                <a:off x="8017843" y="5726822"/>
                <a:ext cx="1694047" cy="1453415"/>
              </a:xfrm>
              <a:prstGeom prst="cub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20689A77-6D78-41BD-973E-12AC311BCDBA}"/>
                  </a:ext>
                </a:extLst>
              </p:cNvPr>
              <p:cNvSpPr/>
              <p:nvPr/>
            </p:nvSpPr>
            <p:spPr>
              <a:xfrm>
                <a:off x="8017844" y="4634620"/>
                <a:ext cx="1694047" cy="1453415"/>
              </a:xfrm>
              <a:prstGeom prst="cub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0D7B2BBF-8F6E-4C9D-A55D-4897D654C365}"/>
                  </a:ext>
                </a:extLst>
              </p:cNvPr>
              <p:cNvSpPr/>
              <p:nvPr/>
            </p:nvSpPr>
            <p:spPr>
              <a:xfrm>
                <a:off x="8017843" y="3540688"/>
                <a:ext cx="1694047" cy="1453415"/>
              </a:xfrm>
              <a:prstGeom prst="cube">
                <a:avLst/>
              </a:prstGeom>
              <a:solidFill>
                <a:srgbClr val="0070C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954B6167-7EB5-4468-B329-15C386D3A38C}"/>
                  </a:ext>
                </a:extLst>
              </p:cNvPr>
              <p:cNvSpPr/>
              <p:nvPr/>
            </p:nvSpPr>
            <p:spPr>
              <a:xfrm>
                <a:off x="8017843" y="2409944"/>
                <a:ext cx="1694047" cy="1453415"/>
              </a:xfrm>
              <a:prstGeom prst="cube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598D96B6-C39D-4335-AA8F-DED672A09A96}"/>
                  </a:ext>
                </a:extLst>
              </p:cNvPr>
              <p:cNvSpPr/>
              <p:nvPr/>
            </p:nvSpPr>
            <p:spPr>
              <a:xfrm rot="1219549">
                <a:off x="8147233" y="953483"/>
                <a:ext cx="1694047" cy="1453415"/>
              </a:xfrm>
              <a:prstGeom prst="cub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 rot="1343920">
              <a:off x="626474" y="488763"/>
              <a:ext cx="6863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s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086" y="1247396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M</a:t>
              </a:r>
              <a:endParaRPr lang="en-US" sz="36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7572" y="2147092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R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4476" y="1721505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A</a:t>
              </a:r>
              <a:endParaRPr lang="en-US" sz="36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7735" y="2616988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T</a:t>
              </a:r>
              <a:endParaRPr lang="en-US" sz="3600" b="1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1396660" y="0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411638" y="4083933"/>
            <a:ext cx="8862241" cy="2496012"/>
            <a:chOff x="1484863" y="1345001"/>
            <a:chExt cx="8862241" cy="249601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4863" y="1345001"/>
              <a:ext cx="8862241" cy="1516692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1768917" y="1604728"/>
              <a:ext cx="703150" cy="12569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3746" y="3524506"/>
              <a:ext cx="7843880" cy="316507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6572887" y="3492932"/>
              <a:ext cx="2791199" cy="331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67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7B8F41-4A8F-4FB9-8BC6-13D3820D1A6D}"/>
              </a:ext>
            </a:extLst>
          </p:cNvPr>
          <p:cNvGrpSpPr/>
          <p:nvPr/>
        </p:nvGrpSpPr>
        <p:grpSpPr>
          <a:xfrm>
            <a:off x="113044" y="4008659"/>
            <a:ext cx="1754265" cy="2776804"/>
            <a:chOff x="1202749" y="2546246"/>
            <a:chExt cx="2669089" cy="36443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07F29B-27BF-4619-9101-68228E811DEF}"/>
                </a:ext>
              </a:extLst>
            </p:cNvPr>
            <p:cNvSpPr/>
            <p:nvPr/>
          </p:nvSpPr>
          <p:spPr>
            <a:xfrm>
              <a:off x="1686283" y="61059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9B6E35-6502-4ABC-B3A8-E59839661831}"/>
                </a:ext>
              </a:extLst>
            </p:cNvPr>
            <p:cNvSpPr/>
            <p:nvPr/>
          </p:nvSpPr>
          <p:spPr>
            <a:xfrm>
              <a:off x="2829283" y="60678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DF7A7B-3EBD-481B-B25A-90A6E63AE354}"/>
                </a:ext>
              </a:extLst>
            </p:cNvPr>
            <p:cNvGrpSpPr/>
            <p:nvPr/>
          </p:nvGrpSpPr>
          <p:grpSpPr>
            <a:xfrm>
              <a:off x="1202749" y="2546246"/>
              <a:ext cx="2339748" cy="3605089"/>
              <a:chOff x="795338" y="-196850"/>
              <a:chExt cx="4591050" cy="7073900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CC6CA2CF-9AB6-447D-BFB6-5BF833A0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8" y="1270000"/>
                <a:ext cx="4360863" cy="5607050"/>
              </a:xfrm>
              <a:custGeom>
                <a:avLst/>
                <a:gdLst>
                  <a:gd name="T0" fmla="*/ 1080 w 1831"/>
                  <a:gd name="T1" fmla="*/ 1234 h 2335"/>
                  <a:gd name="T2" fmla="*/ 977 w 1831"/>
                  <a:gd name="T3" fmla="*/ 1329 h 2335"/>
                  <a:gd name="T4" fmla="*/ 878 w 1831"/>
                  <a:gd name="T5" fmla="*/ 1889 h 2335"/>
                  <a:gd name="T6" fmla="*/ 807 w 1831"/>
                  <a:gd name="T7" fmla="*/ 2234 h 2335"/>
                  <a:gd name="T8" fmla="*/ 700 w 1831"/>
                  <a:gd name="T9" fmla="*/ 2326 h 2335"/>
                  <a:gd name="T10" fmla="*/ 575 w 1831"/>
                  <a:gd name="T11" fmla="*/ 2271 h 2335"/>
                  <a:gd name="T12" fmla="*/ 558 w 1831"/>
                  <a:gd name="T13" fmla="*/ 2102 h 2335"/>
                  <a:gd name="T14" fmla="*/ 641 w 1831"/>
                  <a:gd name="T15" fmla="*/ 1658 h 2335"/>
                  <a:gd name="T16" fmla="*/ 719 w 1831"/>
                  <a:gd name="T17" fmla="*/ 1262 h 2335"/>
                  <a:gd name="T18" fmla="*/ 682 w 1831"/>
                  <a:gd name="T19" fmla="*/ 1068 h 2335"/>
                  <a:gd name="T20" fmla="*/ 546 w 1831"/>
                  <a:gd name="T21" fmla="*/ 743 h 2335"/>
                  <a:gd name="T22" fmla="*/ 497 w 1831"/>
                  <a:gd name="T23" fmla="*/ 715 h 2335"/>
                  <a:gd name="T24" fmla="*/ 95 w 1831"/>
                  <a:gd name="T25" fmla="*/ 730 h 2335"/>
                  <a:gd name="T26" fmla="*/ 6 w 1831"/>
                  <a:gd name="T27" fmla="*/ 654 h 2335"/>
                  <a:gd name="T28" fmla="*/ 64 w 1831"/>
                  <a:gd name="T29" fmla="*/ 557 h 2335"/>
                  <a:gd name="T30" fmla="*/ 254 w 1831"/>
                  <a:gd name="T31" fmla="*/ 505 h 2335"/>
                  <a:gd name="T32" fmla="*/ 504 w 1831"/>
                  <a:gd name="T33" fmla="*/ 439 h 2335"/>
                  <a:gd name="T34" fmla="*/ 620 w 1831"/>
                  <a:gd name="T35" fmla="*/ 465 h 2335"/>
                  <a:gd name="T36" fmla="*/ 800 w 1831"/>
                  <a:gd name="T37" fmla="*/ 394 h 2335"/>
                  <a:gd name="T38" fmla="*/ 1666 w 1831"/>
                  <a:gd name="T39" fmla="*/ 26 h 2335"/>
                  <a:gd name="T40" fmla="*/ 1808 w 1831"/>
                  <a:gd name="T41" fmla="*/ 66 h 2335"/>
                  <a:gd name="T42" fmla="*/ 1751 w 1831"/>
                  <a:gd name="T43" fmla="*/ 193 h 2335"/>
                  <a:gd name="T44" fmla="*/ 1319 w 1831"/>
                  <a:gd name="T45" fmla="*/ 379 h 2335"/>
                  <a:gd name="T46" fmla="*/ 1083 w 1831"/>
                  <a:gd name="T47" fmla="*/ 474 h 2335"/>
                  <a:gd name="T48" fmla="*/ 1065 w 1831"/>
                  <a:gd name="T49" fmla="*/ 517 h 2335"/>
                  <a:gd name="T50" fmla="*/ 1326 w 1831"/>
                  <a:gd name="T51" fmla="*/ 1133 h 2335"/>
                  <a:gd name="T52" fmla="*/ 1570 w 1831"/>
                  <a:gd name="T53" fmla="*/ 1720 h 2335"/>
                  <a:gd name="T54" fmla="*/ 1729 w 1831"/>
                  <a:gd name="T55" fmla="*/ 2097 h 2335"/>
                  <a:gd name="T56" fmla="*/ 1661 w 1831"/>
                  <a:gd name="T57" fmla="*/ 2291 h 2335"/>
                  <a:gd name="T58" fmla="*/ 1491 w 1831"/>
                  <a:gd name="T59" fmla="*/ 2213 h 2335"/>
                  <a:gd name="T60" fmla="*/ 1285 w 1831"/>
                  <a:gd name="T61" fmla="*/ 1723 h 2335"/>
                  <a:gd name="T62" fmla="*/ 1080 w 1831"/>
                  <a:gd name="T63" fmla="*/ 1234 h 2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1" h="2335">
                    <a:moveTo>
                      <a:pt x="1080" y="1234"/>
                    </a:moveTo>
                    <a:cubicBezTo>
                      <a:pt x="1012" y="1239"/>
                      <a:pt x="989" y="1262"/>
                      <a:pt x="977" y="1329"/>
                    </a:cubicBezTo>
                    <a:cubicBezTo>
                      <a:pt x="945" y="1516"/>
                      <a:pt x="912" y="1703"/>
                      <a:pt x="878" y="1889"/>
                    </a:cubicBezTo>
                    <a:cubicBezTo>
                      <a:pt x="857" y="2005"/>
                      <a:pt x="831" y="2119"/>
                      <a:pt x="807" y="2234"/>
                    </a:cubicBezTo>
                    <a:cubicBezTo>
                      <a:pt x="799" y="2276"/>
                      <a:pt x="750" y="2318"/>
                      <a:pt x="700" y="2326"/>
                    </a:cubicBezTo>
                    <a:cubicBezTo>
                      <a:pt x="646" y="2335"/>
                      <a:pt x="603" y="2313"/>
                      <a:pt x="575" y="2271"/>
                    </a:cubicBezTo>
                    <a:cubicBezTo>
                      <a:pt x="541" y="2216"/>
                      <a:pt x="547" y="2159"/>
                      <a:pt x="558" y="2102"/>
                    </a:cubicBezTo>
                    <a:cubicBezTo>
                      <a:pt x="585" y="1954"/>
                      <a:pt x="613" y="1806"/>
                      <a:pt x="641" y="1658"/>
                    </a:cubicBezTo>
                    <a:cubicBezTo>
                      <a:pt x="666" y="1526"/>
                      <a:pt x="688" y="1393"/>
                      <a:pt x="719" y="1262"/>
                    </a:cubicBezTo>
                    <a:cubicBezTo>
                      <a:pt x="737" y="1188"/>
                      <a:pt x="707" y="1129"/>
                      <a:pt x="682" y="1068"/>
                    </a:cubicBezTo>
                    <a:cubicBezTo>
                      <a:pt x="638" y="959"/>
                      <a:pt x="590" y="852"/>
                      <a:pt x="546" y="743"/>
                    </a:cubicBezTo>
                    <a:cubicBezTo>
                      <a:pt x="535" y="717"/>
                      <a:pt x="524" y="714"/>
                      <a:pt x="497" y="715"/>
                    </a:cubicBezTo>
                    <a:cubicBezTo>
                      <a:pt x="363" y="723"/>
                      <a:pt x="229" y="727"/>
                      <a:pt x="95" y="730"/>
                    </a:cubicBezTo>
                    <a:cubicBezTo>
                      <a:pt x="49" y="731"/>
                      <a:pt x="14" y="699"/>
                      <a:pt x="6" y="654"/>
                    </a:cubicBezTo>
                    <a:cubicBezTo>
                      <a:pt x="0" y="614"/>
                      <a:pt x="22" y="571"/>
                      <a:pt x="64" y="557"/>
                    </a:cubicBezTo>
                    <a:cubicBezTo>
                      <a:pt x="127" y="537"/>
                      <a:pt x="190" y="522"/>
                      <a:pt x="254" y="505"/>
                    </a:cubicBezTo>
                    <a:cubicBezTo>
                      <a:pt x="337" y="483"/>
                      <a:pt x="422" y="465"/>
                      <a:pt x="504" y="439"/>
                    </a:cubicBezTo>
                    <a:cubicBezTo>
                      <a:pt x="554" y="423"/>
                      <a:pt x="592" y="436"/>
                      <a:pt x="620" y="465"/>
                    </a:cubicBezTo>
                    <a:cubicBezTo>
                      <a:pt x="683" y="440"/>
                      <a:pt x="742" y="418"/>
                      <a:pt x="800" y="394"/>
                    </a:cubicBezTo>
                    <a:cubicBezTo>
                      <a:pt x="1044" y="292"/>
                      <a:pt x="1422" y="129"/>
                      <a:pt x="1666" y="26"/>
                    </a:cubicBezTo>
                    <a:cubicBezTo>
                      <a:pt x="1726" y="0"/>
                      <a:pt x="1783" y="15"/>
                      <a:pt x="1808" y="66"/>
                    </a:cubicBezTo>
                    <a:cubicBezTo>
                      <a:pt x="1831" y="114"/>
                      <a:pt x="1811" y="166"/>
                      <a:pt x="1751" y="193"/>
                    </a:cubicBezTo>
                    <a:cubicBezTo>
                      <a:pt x="1653" y="238"/>
                      <a:pt x="1419" y="338"/>
                      <a:pt x="1319" y="379"/>
                    </a:cubicBezTo>
                    <a:cubicBezTo>
                      <a:pt x="1241" y="411"/>
                      <a:pt x="1163" y="444"/>
                      <a:pt x="1083" y="474"/>
                    </a:cubicBezTo>
                    <a:cubicBezTo>
                      <a:pt x="1057" y="484"/>
                      <a:pt x="1056" y="498"/>
                      <a:pt x="1065" y="517"/>
                    </a:cubicBezTo>
                    <a:cubicBezTo>
                      <a:pt x="1151" y="723"/>
                      <a:pt x="1239" y="927"/>
                      <a:pt x="1326" y="1133"/>
                    </a:cubicBezTo>
                    <a:cubicBezTo>
                      <a:pt x="1408" y="1328"/>
                      <a:pt x="1488" y="1525"/>
                      <a:pt x="1570" y="1720"/>
                    </a:cubicBezTo>
                    <a:cubicBezTo>
                      <a:pt x="1622" y="1846"/>
                      <a:pt x="1675" y="1972"/>
                      <a:pt x="1729" y="2097"/>
                    </a:cubicBezTo>
                    <a:cubicBezTo>
                      <a:pt x="1761" y="2171"/>
                      <a:pt x="1731" y="2260"/>
                      <a:pt x="1661" y="2291"/>
                    </a:cubicBezTo>
                    <a:cubicBezTo>
                      <a:pt x="1601" y="2318"/>
                      <a:pt x="1521" y="2283"/>
                      <a:pt x="1491" y="2213"/>
                    </a:cubicBezTo>
                    <a:cubicBezTo>
                      <a:pt x="1421" y="2050"/>
                      <a:pt x="1353" y="1886"/>
                      <a:pt x="1285" y="1723"/>
                    </a:cubicBezTo>
                    <a:cubicBezTo>
                      <a:pt x="1216" y="1559"/>
                      <a:pt x="1148" y="1396"/>
                      <a:pt x="1080" y="12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3DA0B862-2C7E-44FF-A594-2A473D802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1109663"/>
                <a:ext cx="1157288" cy="1160463"/>
              </a:xfrm>
              <a:custGeom>
                <a:avLst/>
                <a:gdLst>
                  <a:gd name="T0" fmla="*/ 479 w 486"/>
                  <a:gd name="T1" fmla="*/ 244 h 483"/>
                  <a:gd name="T2" fmla="*/ 241 w 486"/>
                  <a:gd name="T3" fmla="*/ 481 h 483"/>
                  <a:gd name="T4" fmla="*/ 1 w 486"/>
                  <a:gd name="T5" fmla="*/ 240 h 483"/>
                  <a:gd name="T6" fmla="*/ 238 w 486"/>
                  <a:gd name="T7" fmla="*/ 1 h 483"/>
                  <a:gd name="T8" fmla="*/ 479 w 486"/>
                  <a:gd name="T9" fmla="*/ 244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83">
                    <a:moveTo>
                      <a:pt x="479" y="244"/>
                    </a:moveTo>
                    <a:cubicBezTo>
                      <a:pt x="479" y="371"/>
                      <a:pt x="366" y="483"/>
                      <a:pt x="241" y="481"/>
                    </a:cubicBezTo>
                    <a:cubicBezTo>
                      <a:pt x="109" y="478"/>
                      <a:pt x="0" y="369"/>
                      <a:pt x="1" y="240"/>
                    </a:cubicBezTo>
                    <a:cubicBezTo>
                      <a:pt x="1" y="113"/>
                      <a:pt x="111" y="2"/>
                      <a:pt x="238" y="1"/>
                    </a:cubicBezTo>
                    <a:cubicBezTo>
                      <a:pt x="368" y="0"/>
                      <a:pt x="486" y="118"/>
                      <a:pt x="479" y="2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74EA090-87F8-446F-80A3-95030B1B2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0700" y="-196850"/>
                <a:ext cx="2325688" cy="4094163"/>
              </a:xfrm>
              <a:custGeom>
                <a:avLst/>
                <a:gdLst>
                  <a:gd name="T0" fmla="*/ 0 w 977"/>
                  <a:gd name="T1" fmla="*/ 106 h 1705"/>
                  <a:gd name="T2" fmla="*/ 19 w 977"/>
                  <a:gd name="T3" fmla="*/ 158 h 1705"/>
                  <a:gd name="T4" fmla="*/ 772 w 977"/>
                  <a:gd name="T5" fmla="*/ 730 h 1705"/>
                  <a:gd name="T6" fmla="*/ 559 w 977"/>
                  <a:gd name="T7" fmla="*/ 1649 h 1705"/>
                  <a:gd name="T8" fmla="*/ 580 w 977"/>
                  <a:gd name="T9" fmla="*/ 1705 h 1705"/>
                  <a:gd name="T10" fmla="*/ 817 w 977"/>
                  <a:gd name="T11" fmla="*/ 714 h 1705"/>
                  <a:gd name="T12" fmla="*/ 0 w 977"/>
                  <a:gd name="T13" fmla="*/ 106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7" h="1705">
                    <a:moveTo>
                      <a:pt x="0" y="106"/>
                    </a:moveTo>
                    <a:cubicBezTo>
                      <a:pt x="19" y="158"/>
                      <a:pt x="19" y="158"/>
                      <a:pt x="19" y="158"/>
                    </a:cubicBezTo>
                    <a:cubicBezTo>
                      <a:pt x="285" y="61"/>
                      <a:pt x="626" y="326"/>
                      <a:pt x="772" y="730"/>
                    </a:cubicBezTo>
                    <a:cubicBezTo>
                      <a:pt x="919" y="1135"/>
                      <a:pt x="826" y="1552"/>
                      <a:pt x="559" y="1649"/>
                    </a:cubicBezTo>
                    <a:cubicBezTo>
                      <a:pt x="580" y="1705"/>
                      <a:pt x="580" y="1705"/>
                      <a:pt x="580" y="1705"/>
                    </a:cubicBezTo>
                    <a:cubicBezTo>
                      <a:pt x="871" y="1600"/>
                      <a:pt x="977" y="1156"/>
                      <a:pt x="817" y="714"/>
                    </a:cubicBezTo>
                    <a:cubicBezTo>
                      <a:pt x="656" y="273"/>
                      <a:pt x="291" y="0"/>
                      <a:pt x="0" y="10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06992EDE-FA56-4B03-8FD3-36CA2C574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425" y="57150"/>
                <a:ext cx="1422400" cy="3854450"/>
              </a:xfrm>
              <a:custGeom>
                <a:avLst/>
                <a:gdLst>
                  <a:gd name="T0" fmla="*/ 870 w 896"/>
                  <a:gd name="T1" fmla="*/ 2428 h 2428"/>
                  <a:gd name="T2" fmla="*/ 896 w 896"/>
                  <a:gd name="T3" fmla="*/ 2419 h 2428"/>
                  <a:gd name="T4" fmla="*/ 26 w 896"/>
                  <a:gd name="T5" fmla="*/ 0 h 2428"/>
                  <a:gd name="T6" fmla="*/ 0 w 896"/>
                  <a:gd name="T7" fmla="*/ 9 h 2428"/>
                  <a:gd name="T8" fmla="*/ 870 w 896"/>
                  <a:gd name="T9" fmla="*/ 2428 h 2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6" h="2428">
                    <a:moveTo>
                      <a:pt x="870" y="2428"/>
                    </a:moveTo>
                    <a:lnTo>
                      <a:pt x="896" y="2419"/>
                    </a:lnTo>
                    <a:lnTo>
                      <a:pt x="26" y="0"/>
                    </a:lnTo>
                    <a:lnTo>
                      <a:pt x="0" y="9"/>
                    </a:lnTo>
                    <a:lnTo>
                      <a:pt x="870" y="24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16885D-1C60-4F91-B47E-5B0796498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1951" y="3245604"/>
              <a:ext cx="1774663" cy="74668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E0AF101-7114-4831-AC2C-C768285648F5}"/>
                </a:ext>
              </a:extLst>
            </p:cNvPr>
            <p:cNvSpPr/>
            <p:nvPr/>
          </p:nvSpPr>
          <p:spPr>
            <a:xfrm rot="4079480">
              <a:off x="3582999" y="3070462"/>
              <a:ext cx="208345" cy="369332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BDCBA7-68AA-4184-A0A3-AB1DAEFC05FE}"/>
              </a:ext>
            </a:extLst>
          </p:cNvPr>
          <p:cNvSpPr txBox="1"/>
          <p:nvPr/>
        </p:nvSpPr>
        <p:spPr>
          <a:xfrm>
            <a:off x="2062728" y="1562237"/>
            <a:ext cx="1250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GB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 panose="020B0606030504020204" pitchFamily="34" charset="0"/>
              </a:rPr>
              <a:t>5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D2368-84F8-4611-9A4F-80AFF5994C13}"/>
              </a:ext>
            </a:extLst>
          </p:cNvPr>
          <p:cNvSpPr txBox="1"/>
          <p:nvPr/>
        </p:nvSpPr>
        <p:spPr>
          <a:xfrm>
            <a:off x="3285375" y="1758428"/>
            <a:ext cx="1944625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ROUBLESS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544397" y="1182012"/>
            <a:ext cx="2521527" cy="2663145"/>
            <a:chOff x="7910993" y="1694777"/>
            <a:chExt cx="3237915" cy="415518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5E7C24-2322-4F44-8B99-AC7FC24A882A}"/>
                </a:ext>
              </a:extLst>
            </p:cNvPr>
            <p:cNvSpPr/>
            <p:nvPr/>
          </p:nvSpPr>
          <p:spPr>
            <a:xfrm>
              <a:off x="9045072" y="5626737"/>
              <a:ext cx="2103836" cy="223225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: Rounded Corners 38">
              <a:extLst>
                <a:ext uri="{FF2B5EF4-FFF2-40B4-BE49-F238E27FC236}">
                  <a16:creationId xmlns:a16="http://schemas.microsoft.com/office/drawing/2014/main" id="{E8C8AC32-D721-4AFC-8305-6185AB0F5572}"/>
                </a:ext>
              </a:extLst>
            </p:cNvPr>
            <p:cNvSpPr/>
            <p:nvPr/>
          </p:nvSpPr>
          <p:spPr>
            <a:xfrm rot="20234284">
              <a:off x="10341180" y="4762967"/>
              <a:ext cx="181229" cy="101004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: Rounded Corners 39">
              <a:extLst>
                <a:ext uri="{FF2B5EF4-FFF2-40B4-BE49-F238E27FC236}">
                  <a16:creationId xmlns:a16="http://schemas.microsoft.com/office/drawing/2014/main" id="{087A74C2-6782-4E75-8D14-465B26B3DFE6}"/>
                </a:ext>
              </a:extLst>
            </p:cNvPr>
            <p:cNvSpPr/>
            <p:nvPr/>
          </p:nvSpPr>
          <p:spPr>
            <a:xfrm rot="1307746">
              <a:off x="9585954" y="5111407"/>
              <a:ext cx="152559" cy="61732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85C64D-1454-4CFA-A636-C7B1EA7412FB}"/>
                </a:ext>
              </a:extLst>
            </p:cNvPr>
            <p:cNvGrpSpPr/>
            <p:nvPr/>
          </p:nvGrpSpPr>
          <p:grpSpPr>
            <a:xfrm rot="535395">
              <a:off x="9021558" y="2063697"/>
              <a:ext cx="1800896" cy="3121056"/>
              <a:chOff x="6176100" y="2992625"/>
              <a:chExt cx="2086518" cy="2086518"/>
            </a:xfrm>
          </p:grpSpPr>
          <p:sp>
            <p:nvSpPr>
              <p:cNvPr id="36" name="Circle: Hollow 18">
                <a:extLst>
                  <a:ext uri="{FF2B5EF4-FFF2-40B4-BE49-F238E27FC236}">
                    <a16:creationId xmlns:a16="http://schemas.microsoft.com/office/drawing/2014/main" id="{767342FA-AA98-4942-A45C-8CA0969FC55D}"/>
                  </a:ext>
                </a:extLst>
              </p:cNvPr>
              <p:cNvSpPr/>
              <p:nvPr/>
            </p:nvSpPr>
            <p:spPr>
              <a:xfrm>
                <a:off x="6176100" y="2992625"/>
                <a:ext cx="2086518" cy="2086518"/>
              </a:xfrm>
              <a:prstGeom prst="donut">
                <a:avLst>
                  <a:gd name="adj" fmla="val 890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Circle: Hollow 31">
                <a:extLst>
                  <a:ext uri="{FF2B5EF4-FFF2-40B4-BE49-F238E27FC236}">
                    <a16:creationId xmlns:a16="http://schemas.microsoft.com/office/drawing/2014/main" id="{A2237916-13D9-4B60-A937-1883CA55BDEB}"/>
                  </a:ext>
                </a:extLst>
              </p:cNvPr>
              <p:cNvSpPr/>
              <p:nvPr/>
            </p:nvSpPr>
            <p:spPr>
              <a:xfrm>
                <a:off x="6513918" y="3330443"/>
                <a:ext cx="1410882" cy="1410882"/>
              </a:xfrm>
              <a:prstGeom prst="donut">
                <a:avLst>
                  <a:gd name="adj" fmla="val 1127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Circle: Hollow 33">
                <a:extLst>
                  <a:ext uri="{FF2B5EF4-FFF2-40B4-BE49-F238E27FC236}">
                    <a16:creationId xmlns:a16="http://schemas.microsoft.com/office/drawing/2014/main" id="{9523CADD-081F-4343-AEA0-140719C25B98}"/>
                  </a:ext>
                </a:extLst>
              </p:cNvPr>
              <p:cNvSpPr/>
              <p:nvPr/>
            </p:nvSpPr>
            <p:spPr>
              <a:xfrm>
                <a:off x="6840366" y="3646067"/>
                <a:ext cx="779634" cy="779634"/>
              </a:xfrm>
              <a:prstGeom prst="donut">
                <a:avLst>
                  <a:gd name="adj" fmla="val 1751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8BE0B85-B1BB-495C-B267-6D2E9AB7C85B}"/>
                  </a:ext>
                </a:extLst>
              </p:cNvPr>
              <p:cNvSpPr/>
              <p:nvPr/>
            </p:nvSpPr>
            <p:spPr>
              <a:xfrm>
                <a:off x="7087293" y="3891549"/>
                <a:ext cx="285780" cy="2857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1434524">
              <a:off x="7913660" y="3176948"/>
              <a:ext cx="1929887" cy="841333"/>
              <a:chOff x="8419743" y="1081666"/>
              <a:chExt cx="1929887" cy="841333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702F32-78B0-4D21-84C5-57A24BF207F7}"/>
                </a:ext>
              </a:extLst>
            </p:cNvPr>
            <p:cNvGrpSpPr/>
            <p:nvPr/>
          </p:nvGrpSpPr>
          <p:grpSpPr>
            <a:xfrm>
              <a:off x="8034998" y="4327512"/>
              <a:ext cx="1929887" cy="841333"/>
              <a:chOff x="8419743" y="1081666"/>
              <a:chExt cx="1929887" cy="841333"/>
            </a:xfrm>
            <a:solidFill>
              <a:schemeClr val="accent2"/>
            </a:solidFill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09F03DA-325C-4B83-8C74-DA7152BD77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grp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19BC7E4C-A848-4290-AD30-EB52911138ED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696CBD-4D63-40E9-B28D-042A0DFFB175}"/>
                </a:ext>
              </a:extLst>
            </p:cNvPr>
            <p:cNvGrpSpPr/>
            <p:nvPr/>
          </p:nvGrpSpPr>
          <p:grpSpPr>
            <a:xfrm rot="2094843">
              <a:off x="8080129" y="1694777"/>
              <a:ext cx="1929887" cy="841333"/>
              <a:chOff x="8419743" y="1081666"/>
              <a:chExt cx="1929887" cy="841333"/>
            </a:xfrm>
            <a:solidFill>
              <a:schemeClr val="accent5"/>
            </a:solidFill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C4A398-BA84-4941-A956-B61C5A915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grpFill/>
              <a:ln w="381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AE6EB2DD-44E8-4868-8359-3EA293024AF0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2090762">
              <a:off x="7910993" y="2366191"/>
              <a:ext cx="1929887" cy="841333"/>
              <a:chOff x="8419743" y="1081666"/>
              <a:chExt cx="1929887" cy="841333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3" y="1176315"/>
                <a:ext cx="1774663" cy="74668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060791" y="1001173"/>
                <a:ext cx="208345" cy="36933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solidFill>
                      <a:srgbClr val="92D05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1434524">
              <a:off x="7946266" y="3477656"/>
              <a:ext cx="1741473" cy="1529404"/>
              <a:chOff x="8419741" y="1098992"/>
              <a:chExt cx="1932213" cy="824007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9741" y="1176315"/>
                <a:ext cx="1774662" cy="746684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3366224">
                <a:off x="10132115" y="1022533"/>
                <a:ext cx="143379" cy="296298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C1B6BF5-2395-48D1-8167-2E655E71AE64}"/>
              </a:ext>
            </a:extLst>
          </p:cNvPr>
          <p:cNvSpPr txBox="1"/>
          <p:nvPr/>
        </p:nvSpPr>
        <p:spPr>
          <a:xfrm>
            <a:off x="3206723" y="2224552"/>
            <a:ext cx="6450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Authorization </a:t>
            </a:r>
            <a:r>
              <a:rPr lang="en-US" alt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</a:t>
            </a:r>
            <a:r>
              <a:rPr lang="en-US" alt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 </a:t>
            </a:r>
            <a:r>
              <a:rPr lang="en-US" alt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keeping can be </a:t>
            </a:r>
            <a:r>
              <a:rPr lang="en-US" alt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 by disable permission user not be PIC keeping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wrong, lack of 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4BB237-9E0E-4CAD-9DCF-40C7C26E38F5}"/>
              </a:ext>
            </a:extLst>
          </p:cNvPr>
          <p:cNvSpPr/>
          <p:nvPr/>
        </p:nvSpPr>
        <p:spPr>
          <a:xfrm flipV="1">
            <a:off x="3474835" y="2128514"/>
            <a:ext cx="5560936" cy="66816"/>
          </a:xfrm>
          <a:prstGeom prst="rect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04492" y="1206200"/>
            <a:ext cx="1015915" cy="2522323"/>
            <a:chOff x="450535" y="488763"/>
            <a:chExt cx="1117506" cy="2774556"/>
          </a:xfrm>
        </p:grpSpPr>
        <p:grpSp>
          <p:nvGrpSpPr>
            <p:cNvPr id="56" name="Group 55"/>
            <p:cNvGrpSpPr/>
            <p:nvPr/>
          </p:nvGrpSpPr>
          <p:grpSpPr>
            <a:xfrm>
              <a:off x="450535" y="603381"/>
              <a:ext cx="1117506" cy="2545955"/>
              <a:chOff x="8017843" y="953483"/>
              <a:chExt cx="1823437" cy="6226754"/>
            </a:xfrm>
          </p:grpSpPr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0D7B2BBF-8F6E-4C9D-A55D-4897D654C365}"/>
                  </a:ext>
                </a:extLst>
              </p:cNvPr>
              <p:cNvSpPr/>
              <p:nvPr/>
            </p:nvSpPr>
            <p:spPr>
              <a:xfrm>
                <a:off x="8017843" y="5726822"/>
                <a:ext cx="1694047" cy="1453415"/>
              </a:xfrm>
              <a:prstGeom prst="cub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20689A77-6D78-41BD-973E-12AC311BCDBA}"/>
                  </a:ext>
                </a:extLst>
              </p:cNvPr>
              <p:cNvSpPr/>
              <p:nvPr/>
            </p:nvSpPr>
            <p:spPr>
              <a:xfrm>
                <a:off x="8017844" y="4634620"/>
                <a:ext cx="1694047" cy="1453415"/>
              </a:xfrm>
              <a:prstGeom prst="cub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0D7B2BBF-8F6E-4C9D-A55D-4897D654C365}"/>
                  </a:ext>
                </a:extLst>
              </p:cNvPr>
              <p:cNvSpPr/>
              <p:nvPr/>
            </p:nvSpPr>
            <p:spPr>
              <a:xfrm>
                <a:off x="8017843" y="3540688"/>
                <a:ext cx="1694047" cy="1453415"/>
              </a:xfrm>
              <a:prstGeom prst="cube">
                <a:avLst/>
              </a:prstGeom>
              <a:solidFill>
                <a:srgbClr val="0070C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954B6167-7EB5-4468-B329-15C386D3A38C}"/>
                  </a:ext>
                </a:extLst>
              </p:cNvPr>
              <p:cNvSpPr/>
              <p:nvPr/>
            </p:nvSpPr>
            <p:spPr>
              <a:xfrm>
                <a:off x="8017843" y="2409944"/>
                <a:ext cx="1694047" cy="1453415"/>
              </a:xfrm>
              <a:prstGeom prst="cube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598D96B6-C39D-4335-AA8F-DED672A09A96}"/>
                  </a:ext>
                </a:extLst>
              </p:cNvPr>
              <p:cNvSpPr/>
              <p:nvPr/>
            </p:nvSpPr>
            <p:spPr>
              <a:xfrm rot="1219549">
                <a:off x="8147233" y="953483"/>
                <a:ext cx="1694047" cy="1453415"/>
              </a:xfrm>
              <a:prstGeom prst="cub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 rot="1343920">
              <a:off x="626474" y="488763"/>
              <a:ext cx="6863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s</a:t>
              </a:r>
              <a:endParaRPr lang="en-US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5086" y="1247396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M</a:t>
              </a:r>
              <a:endParaRPr lang="en-US" sz="36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07572" y="2147092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R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4476" y="1721505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A</a:t>
              </a:r>
              <a:endParaRPr lang="en-US" sz="36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87735" y="2616988"/>
              <a:ext cx="700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T</a:t>
              </a:r>
              <a:endParaRPr lang="en-US" sz="3600" b="1" dirty="0"/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Roboto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Roboto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461430" y="3821777"/>
            <a:ext cx="6496920" cy="2286252"/>
            <a:chOff x="2314926" y="1106908"/>
            <a:chExt cx="6496920" cy="2286252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4926" y="1136130"/>
              <a:ext cx="6496920" cy="2202796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6983151" y="1106908"/>
              <a:ext cx="1757206" cy="2984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836639" y="3176895"/>
              <a:ext cx="2599439" cy="21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146584" y="4702310"/>
            <a:ext cx="5522196" cy="2029563"/>
            <a:chOff x="4359946" y="3428966"/>
            <a:chExt cx="5522196" cy="202956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9946" y="3428966"/>
              <a:ext cx="5522196" cy="2029563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7404100" y="4905730"/>
              <a:ext cx="2120989" cy="5527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740357" y="3455824"/>
              <a:ext cx="1020414" cy="2213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1396660" y="0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1396660" y="-86061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plan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67F2147-4484-40D5-B546-A8F47DFE51AF}"/>
              </a:ext>
            </a:extLst>
          </p:cNvPr>
          <p:cNvSpPr txBox="1"/>
          <p:nvPr/>
        </p:nvSpPr>
        <p:spPr>
          <a:xfrm>
            <a:off x="2145346" y="4129219"/>
            <a:ext cx="10336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01</a:t>
            </a:r>
            <a:endParaRPr lang="en-GB" sz="50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81A2BA-1F7F-4BD4-80CB-D4E689347B7E}"/>
              </a:ext>
            </a:extLst>
          </p:cNvPr>
          <p:cNvSpPr txBox="1"/>
          <p:nvPr/>
        </p:nvSpPr>
        <p:spPr>
          <a:xfrm>
            <a:off x="4941744" y="1351079"/>
            <a:ext cx="10336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5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03</a:t>
            </a:r>
            <a:endParaRPr lang="en-GB" sz="35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522"/>
            <a:ext cx="11861074" cy="577147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F1C02BF-ADCA-4784-82C1-18A60CAAAFAC}"/>
              </a:ext>
            </a:extLst>
          </p:cNvPr>
          <p:cNvSpPr/>
          <p:nvPr/>
        </p:nvSpPr>
        <p:spPr>
          <a:xfrm>
            <a:off x="195209" y="5051962"/>
            <a:ext cx="1754928" cy="85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8860" y="5148258"/>
            <a:ext cx="1971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rial </a:t>
            </a:r>
            <a:r>
              <a:rPr lang="en-US" dirty="0">
                <a:solidFill>
                  <a:srgbClr val="FF0000"/>
                </a:solidFill>
              </a:rPr>
              <a:t>run </a:t>
            </a:r>
            <a:r>
              <a:rPr lang="en-US" dirty="0" smtClean="0"/>
              <a:t>system </a:t>
            </a:r>
            <a:r>
              <a:rPr lang="en-US" dirty="0"/>
              <a:t>for </a:t>
            </a:r>
            <a:r>
              <a:rPr lang="en-US" dirty="0" smtClean="0"/>
              <a:t>2 </a:t>
            </a:r>
            <a:r>
              <a:rPr lang="en-US" dirty="0"/>
              <a:t>week (05 Oct – </a:t>
            </a:r>
            <a:r>
              <a:rPr lang="en-US" dirty="0" smtClean="0"/>
              <a:t>15 </a:t>
            </a:r>
            <a:r>
              <a:rPr lang="en-US" dirty="0"/>
              <a:t>Oct)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4BB237-9E0E-4CAD-9DCF-40C7C26E38F5}"/>
              </a:ext>
            </a:extLst>
          </p:cNvPr>
          <p:cNvSpPr/>
          <p:nvPr/>
        </p:nvSpPr>
        <p:spPr>
          <a:xfrm>
            <a:off x="9416178" y="3954154"/>
            <a:ext cx="2326350" cy="855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97619" y="4100370"/>
            <a:ext cx="268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Monitor </a:t>
            </a:r>
            <a:r>
              <a:rPr lang="en-US" dirty="0"/>
              <a:t>the effectiveness </a:t>
            </a:r>
            <a:r>
              <a:rPr lang="en-US" dirty="0" smtClean="0"/>
              <a:t>+ </a:t>
            </a:r>
            <a:r>
              <a:rPr lang="en-US" dirty="0"/>
              <a:t>absorb user feedback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0A12B6-2C82-4BF0-A17A-4930AA6602B9}"/>
              </a:ext>
            </a:extLst>
          </p:cNvPr>
          <p:cNvSpPr/>
          <p:nvPr/>
        </p:nvSpPr>
        <p:spPr>
          <a:xfrm>
            <a:off x="3262657" y="2488376"/>
            <a:ext cx="1930421" cy="855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78998" y="2531168"/>
            <a:ext cx="209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</a:t>
            </a:r>
            <a:r>
              <a:rPr lang="en-US" dirty="0" smtClean="0">
                <a:solidFill>
                  <a:srgbClr val="FF0000"/>
                </a:solidFill>
              </a:rPr>
              <a:t>official</a:t>
            </a:r>
            <a:r>
              <a:rPr lang="en-US" dirty="0" smtClean="0"/>
              <a:t> running from 18 - Oct - 2021  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CE52EB-9596-4C92-8DBD-E4BF8F7C3889}"/>
              </a:ext>
            </a:extLst>
          </p:cNvPr>
          <p:cNvSpPr/>
          <p:nvPr/>
        </p:nvSpPr>
        <p:spPr>
          <a:xfrm>
            <a:off x="10114573" y="1623758"/>
            <a:ext cx="2077549" cy="855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32274" y="1709342"/>
            <a:ext cx="2338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Expand </a:t>
            </a:r>
            <a:r>
              <a:rPr lang="en-US" dirty="0"/>
              <a:t>and share </a:t>
            </a:r>
            <a:r>
              <a:rPr lang="en-US" dirty="0" smtClean="0"/>
              <a:t>this </a:t>
            </a:r>
            <a:r>
              <a:rPr lang="en-US" dirty="0"/>
              <a:t>management method </a:t>
            </a:r>
            <a:r>
              <a:rPr lang="en-US" dirty="0" smtClean="0"/>
              <a:t>for </a:t>
            </a:r>
            <a:r>
              <a:rPr lang="en-US" dirty="0"/>
              <a:t>other </a:t>
            </a:r>
            <a:r>
              <a:rPr lang="en-US" dirty="0" smtClean="0"/>
              <a:t>DIV</a:t>
            </a:r>
          </a:p>
          <a:p>
            <a:r>
              <a:rPr lang="en-US" dirty="0" smtClean="0"/>
              <a:t>(if need)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462" y="4073743"/>
            <a:ext cx="935426" cy="231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Google Shape;912;p42"/>
          <p:cNvSpPr txBox="1">
            <a:spLocks/>
          </p:cNvSpPr>
          <p:nvPr/>
        </p:nvSpPr>
        <p:spPr>
          <a:xfrm>
            <a:off x="2183803" y="1472378"/>
            <a:ext cx="7347472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9600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n-US" sz="9600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913;p42"/>
          <p:cNvSpPr txBox="1">
            <a:spLocks/>
          </p:cNvSpPr>
          <p:nvPr/>
        </p:nvSpPr>
        <p:spPr>
          <a:xfrm>
            <a:off x="3066789" y="2956558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100"/>
              </a:spcAft>
              <a:buFont typeface="Arial" panose="020B0604020202020204" pitchFamily="34" charset="0"/>
              <a:buNone/>
            </a:pPr>
            <a:r>
              <a:rPr lang="en-US" smtClean="0"/>
              <a:t>Do you have any 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6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246149" y="2671166"/>
            <a:ext cx="1968500" cy="2484437"/>
          </a:xfrm>
        </p:spPr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669309" y="2671166"/>
            <a:ext cx="1968500" cy="2484437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092469" y="2671166"/>
            <a:ext cx="1968500" cy="2484437"/>
          </a:xfrm>
        </p:spPr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515629" y="2671166"/>
            <a:ext cx="1968500" cy="2484437"/>
          </a:xfrm>
        </p:spPr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938789" y="2671166"/>
            <a:ext cx="1937653" cy="2484437"/>
          </a:xfrm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887B08-98B4-4901-AE8D-6957E6B2EE45}"/>
              </a:ext>
            </a:extLst>
          </p:cNvPr>
          <p:cNvGrpSpPr/>
          <p:nvPr/>
        </p:nvGrpSpPr>
        <p:grpSpPr>
          <a:xfrm>
            <a:off x="260053" y="5155603"/>
            <a:ext cx="1968500" cy="693420"/>
            <a:chOff x="1363345" y="4800600"/>
            <a:chExt cx="2165350" cy="69342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33C7D09-E6D5-42A6-B13B-8A5DFE7005BC}"/>
                </a:ext>
              </a:extLst>
            </p:cNvPr>
            <p:cNvSpPr/>
            <p:nvPr/>
          </p:nvSpPr>
          <p:spPr>
            <a:xfrm>
              <a:off x="1363345" y="4800600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0E45B8-E0DC-45BF-A9D4-2365CE049D48}"/>
                </a:ext>
              </a:extLst>
            </p:cNvPr>
            <p:cNvGrpSpPr/>
            <p:nvPr/>
          </p:nvGrpSpPr>
          <p:grpSpPr>
            <a:xfrm>
              <a:off x="1489093" y="4800600"/>
              <a:ext cx="1913853" cy="587172"/>
              <a:chOff x="1784817" y="4068536"/>
              <a:chExt cx="1913853" cy="58717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5B363F-68C0-4E9D-8D62-0736136F8FB4}"/>
                  </a:ext>
                </a:extLst>
              </p:cNvPr>
              <p:cNvSpPr txBox="1"/>
              <p:nvPr/>
            </p:nvSpPr>
            <p:spPr>
              <a:xfrm>
                <a:off x="1784817" y="4378709"/>
                <a:ext cx="19138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Chief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9BCA9D-D6C5-4910-B966-D81337E4011B}"/>
                  </a:ext>
                </a:extLst>
              </p:cNvPr>
              <p:cNvSpPr txBox="1"/>
              <p:nvPr/>
            </p:nvSpPr>
            <p:spPr>
              <a:xfrm>
                <a:off x="1830958" y="4068536"/>
                <a:ext cx="18215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dirty="0" err="1" smtClean="0">
                    <a:solidFill>
                      <a:srgbClr val="0070C0"/>
                    </a:solidFill>
                    <a:sym typeface="Wingdings"/>
                  </a:rPr>
                  <a:t>L.T.Duyen</a:t>
                </a:r>
                <a:endParaRPr lang="en-US" sz="20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17DD6B-711D-4E0F-94D0-395F0D44D0CB}"/>
              </a:ext>
            </a:extLst>
          </p:cNvPr>
          <p:cNvGrpSpPr/>
          <p:nvPr/>
        </p:nvGrpSpPr>
        <p:grpSpPr>
          <a:xfrm>
            <a:off x="2669309" y="5175018"/>
            <a:ext cx="1968500" cy="693420"/>
            <a:chOff x="1363345" y="4800600"/>
            <a:chExt cx="2165350" cy="6934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121437-1A2C-4F37-A4AF-EA25B5497C8E}"/>
                </a:ext>
              </a:extLst>
            </p:cNvPr>
            <p:cNvSpPr/>
            <p:nvPr/>
          </p:nvSpPr>
          <p:spPr>
            <a:xfrm>
              <a:off x="1363345" y="4800600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997FA3-8D65-4CC6-9001-9A1110A8A26E}"/>
                </a:ext>
              </a:extLst>
            </p:cNvPr>
            <p:cNvGrpSpPr/>
            <p:nvPr/>
          </p:nvGrpSpPr>
          <p:grpSpPr>
            <a:xfrm>
              <a:off x="1489093" y="4800600"/>
              <a:ext cx="1913853" cy="587172"/>
              <a:chOff x="1784817" y="4068536"/>
              <a:chExt cx="1913853" cy="58717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CF241CF-B32B-481E-805B-273DF0C2A5B3}"/>
                  </a:ext>
                </a:extLst>
              </p:cNvPr>
              <p:cNvSpPr txBox="1"/>
              <p:nvPr/>
            </p:nvSpPr>
            <p:spPr>
              <a:xfrm>
                <a:off x="1784817" y="4378709"/>
                <a:ext cx="19138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Main PIC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776146-D2FC-4DED-9648-97198C6B6E46}"/>
                  </a:ext>
                </a:extLst>
              </p:cNvPr>
              <p:cNvSpPr txBox="1"/>
              <p:nvPr/>
            </p:nvSpPr>
            <p:spPr>
              <a:xfrm>
                <a:off x="1830958" y="4068536"/>
                <a:ext cx="18215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dirty="0" err="1">
                    <a:solidFill>
                      <a:srgbClr val="0070C0"/>
                    </a:solidFill>
                    <a:sym typeface="Wingdings"/>
                  </a:rPr>
                  <a:t>N.T.V.Anh</a:t>
                </a:r>
                <a:endParaRPr lang="en-US" sz="2000" b="1" dirty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B0E6C4-4E5E-48DE-9A3E-72F6146CC657}"/>
              </a:ext>
            </a:extLst>
          </p:cNvPr>
          <p:cNvGrpSpPr/>
          <p:nvPr/>
        </p:nvGrpSpPr>
        <p:grpSpPr>
          <a:xfrm>
            <a:off x="5134955" y="5166031"/>
            <a:ext cx="1968500" cy="693420"/>
            <a:chOff x="1363345" y="4800600"/>
            <a:chExt cx="2165350" cy="69342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91F12-D567-4CC9-976C-28A029EAA3B1}"/>
                </a:ext>
              </a:extLst>
            </p:cNvPr>
            <p:cNvSpPr/>
            <p:nvPr/>
          </p:nvSpPr>
          <p:spPr>
            <a:xfrm>
              <a:off x="1363345" y="4800600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95B96AC-54D9-456F-A135-7FA055D6D786}"/>
                </a:ext>
              </a:extLst>
            </p:cNvPr>
            <p:cNvGrpSpPr/>
            <p:nvPr/>
          </p:nvGrpSpPr>
          <p:grpSpPr>
            <a:xfrm>
              <a:off x="1489093" y="4800600"/>
              <a:ext cx="1913853" cy="587172"/>
              <a:chOff x="1784817" y="4068536"/>
              <a:chExt cx="1913853" cy="58717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745441-72C0-42C3-9FBA-8A2DAE310137}"/>
                  </a:ext>
                </a:extLst>
              </p:cNvPr>
              <p:cNvSpPr txBox="1"/>
              <p:nvPr/>
            </p:nvSpPr>
            <p:spPr>
              <a:xfrm>
                <a:off x="1784817" y="4378709"/>
                <a:ext cx="19138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Advisor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EE82AA-B5F1-48D4-994B-3D570E40C851}"/>
                  </a:ext>
                </a:extLst>
              </p:cNvPr>
              <p:cNvSpPr txBox="1"/>
              <p:nvPr/>
            </p:nvSpPr>
            <p:spPr>
              <a:xfrm>
                <a:off x="1830958" y="4068536"/>
                <a:ext cx="18215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dirty="0" err="1">
                    <a:solidFill>
                      <a:srgbClr val="0070C0"/>
                    </a:solidFill>
                    <a:sym typeface="Wingdings"/>
                  </a:rPr>
                  <a:t>N.T.Huong</a:t>
                </a:r>
                <a:endParaRPr lang="en-US" sz="2000" b="1" dirty="0">
                  <a:solidFill>
                    <a:srgbClr val="2734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8C5751-8C69-42EC-A1D3-FFCF04F6249E}"/>
              </a:ext>
            </a:extLst>
          </p:cNvPr>
          <p:cNvGrpSpPr/>
          <p:nvPr/>
        </p:nvGrpSpPr>
        <p:grpSpPr>
          <a:xfrm>
            <a:off x="7515629" y="5166031"/>
            <a:ext cx="1968500" cy="715145"/>
            <a:chOff x="1363345" y="4778875"/>
            <a:chExt cx="2165350" cy="71514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6BC2CB9-4C82-41C0-81B3-D4D941989779}"/>
                </a:ext>
              </a:extLst>
            </p:cNvPr>
            <p:cNvSpPr/>
            <p:nvPr/>
          </p:nvSpPr>
          <p:spPr>
            <a:xfrm>
              <a:off x="1363345" y="4800600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FDF0470-84CB-4145-9F18-DAE3AC690106}"/>
                </a:ext>
              </a:extLst>
            </p:cNvPr>
            <p:cNvGrpSpPr/>
            <p:nvPr/>
          </p:nvGrpSpPr>
          <p:grpSpPr>
            <a:xfrm>
              <a:off x="1489093" y="4778875"/>
              <a:ext cx="1913853" cy="608897"/>
              <a:chOff x="1784817" y="4046811"/>
              <a:chExt cx="1913853" cy="60889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FFD8EBF-D01B-4787-8134-7AD99442FF24}"/>
                  </a:ext>
                </a:extLst>
              </p:cNvPr>
              <p:cNvSpPr txBox="1"/>
              <p:nvPr/>
            </p:nvSpPr>
            <p:spPr>
              <a:xfrm>
                <a:off x="1784817" y="4378709"/>
                <a:ext cx="19138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Requester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F73F7A-E10A-4D3D-859F-66F1F7D51727}"/>
                  </a:ext>
                </a:extLst>
              </p:cNvPr>
              <p:cNvSpPr txBox="1"/>
              <p:nvPr/>
            </p:nvSpPr>
            <p:spPr>
              <a:xfrm>
                <a:off x="1877101" y="4046811"/>
                <a:ext cx="18215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dirty="0" err="1">
                    <a:solidFill>
                      <a:srgbClr val="0070C0"/>
                    </a:solidFill>
                    <a:sym typeface="Wingdings"/>
                  </a:rPr>
                  <a:t>N.Hong</a:t>
                </a:r>
                <a:r>
                  <a:rPr lang="en-US" sz="2000" i="1" dirty="0">
                    <a:solidFill>
                      <a:srgbClr val="0070C0"/>
                    </a:solidFill>
                    <a:sym typeface="Wingdings"/>
                  </a:rPr>
                  <a:t> </a:t>
                </a:r>
                <a:r>
                  <a:rPr lang="en-US" sz="2000" i="1" dirty="0" smtClean="0">
                    <a:solidFill>
                      <a:srgbClr val="0070C0"/>
                    </a:solidFill>
                    <a:sym typeface="Wingdings"/>
                  </a:rPr>
                  <a:t>Van</a:t>
                </a:r>
                <a:endParaRPr lang="en-US" sz="2000" b="1" dirty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8C5751-8C69-42EC-A1D3-FFCF04F6249E}"/>
              </a:ext>
            </a:extLst>
          </p:cNvPr>
          <p:cNvGrpSpPr/>
          <p:nvPr/>
        </p:nvGrpSpPr>
        <p:grpSpPr>
          <a:xfrm>
            <a:off x="9938789" y="5049136"/>
            <a:ext cx="2025659" cy="833279"/>
            <a:chOff x="1363345" y="4660741"/>
            <a:chExt cx="2228225" cy="83327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BC2CB9-4C82-41C0-81B3-D4D941989779}"/>
                </a:ext>
              </a:extLst>
            </p:cNvPr>
            <p:cNvSpPr/>
            <p:nvPr/>
          </p:nvSpPr>
          <p:spPr>
            <a:xfrm>
              <a:off x="1363345" y="4800600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FDF0470-84CB-4145-9F18-DAE3AC690106}"/>
                </a:ext>
              </a:extLst>
            </p:cNvPr>
            <p:cNvGrpSpPr/>
            <p:nvPr/>
          </p:nvGrpSpPr>
          <p:grpSpPr>
            <a:xfrm>
              <a:off x="1489093" y="4660741"/>
              <a:ext cx="2102477" cy="727031"/>
              <a:chOff x="1784817" y="3928677"/>
              <a:chExt cx="2102477" cy="727031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FFD8EBF-D01B-4787-8134-7AD99442FF24}"/>
                  </a:ext>
                </a:extLst>
              </p:cNvPr>
              <p:cNvSpPr txBox="1"/>
              <p:nvPr/>
            </p:nvSpPr>
            <p:spPr>
              <a:xfrm>
                <a:off x="1784817" y="4378709"/>
                <a:ext cx="19138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Member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3F73F7A-E10A-4D3D-859F-66F1F7D51727}"/>
                  </a:ext>
                </a:extLst>
              </p:cNvPr>
              <p:cNvSpPr txBox="1"/>
              <p:nvPr/>
            </p:nvSpPr>
            <p:spPr>
              <a:xfrm>
                <a:off x="2065726" y="3928677"/>
                <a:ext cx="1821568" cy="506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i="1" dirty="0" err="1">
                    <a:solidFill>
                      <a:srgbClr val="0070C0"/>
                    </a:solidFill>
                    <a:sym typeface="Wingdings"/>
                  </a:rPr>
                  <a:t>N.T.T.Vinh</a:t>
                </a:r>
                <a:endParaRPr lang="en-US" sz="2000" i="1" dirty="0">
                  <a:solidFill>
                    <a:srgbClr val="0070C0"/>
                  </a:solidFill>
                  <a:sym typeface="Wingdings"/>
                </a:endParaRPr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27FD350-570A-4304-97EE-72EB00E44467}"/>
              </a:ext>
            </a:extLst>
          </p:cNvPr>
          <p:cNvSpPr txBox="1"/>
          <p:nvPr/>
        </p:nvSpPr>
        <p:spPr>
          <a:xfrm>
            <a:off x="3922919" y="258939"/>
            <a:ext cx="4389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Our Team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AD4605-DCF1-424A-B778-51F52EF6F4B0}"/>
              </a:ext>
            </a:extLst>
          </p:cNvPr>
          <p:cNvSpPr txBox="1"/>
          <p:nvPr/>
        </p:nvSpPr>
        <p:spPr>
          <a:xfrm>
            <a:off x="2409430" y="1457531"/>
            <a:ext cx="778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♥</a:t>
            </a:r>
            <a:r>
              <a:rPr lang="en-US" dirty="0" smtClean="0"/>
              <a:t> E-IT &amp; ABM &amp; ADV group </a:t>
            </a:r>
            <a:r>
              <a:rPr lang="en-US" dirty="0">
                <a:solidFill>
                  <a:srgbClr val="7030A0"/>
                </a:solidFill>
              </a:rPr>
              <a:t>♥</a:t>
            </a:r>
            <a:endParaRPr lang="en-US" sz="1600" dirty="0">
              <a:solidFill>
                <a:srgbClr val="7030A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52408" y="31528"/>
            <a:ext cx="2208321" cy="1340839"/>
            <a:chOff x="9" y="276302"/>
            <a:chExt cx="2961264" cy="1765559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9" y="276302"/>
              <a:ext cx="2961264" cy="1765559"/>
              <a:chOff x="9" y="276302"/>
              <a:chExt cx="2961264" cy="1765559"/>
            </a:xfrm>
          </p:grpSpPr>
          <p:sp>
            <p:nvSpPr>
              <p:cNvPr id="62" name="Google Shape;92;p7"/>
              <p:cNvSpPr/>
              <p:nvPr/>
            </p:nvSpPr>
            <p:spPr>
              <a:xfrm rot="-8978513">
                <a:off x="144485" y="1670213"/>
                <a:ext cx="374074" cy="371648"/>
              </a:xfrm>
              <a:custGeom>
                <a:avLst/>
                <a:gdLst/>
                <a:ahLst/>
                <a:cxnLst/>
                <a:rect l="l" t="t" r="r" b="b"/>
                <a:pathLst>
                  <a:path w="1844468" h="1832509" extrusionOk="0">
                    <a:moveTo>
                      <a:pt x="76227" y="549487"/>
                    </a:moveTo>
                    <a:lnTo>
                      <a:pt x="76227" y="1283021"/>
                    </a:lnTo>
                    <a:lnTo>
                      <a:pt x="72474" y="1275230"/>
                    </a:lnTo>
                    <a:cubicBezTo>
                      <a:pt x="25806" y="1164895"/>
                      <a:pt x="0" y="1043588"/>
                      <a:pt x="0" y="916254"/>
                    </a:cubicBezTo>
                    <a:cubicBezTo>
                      <a:pt x="0" y="788921"/>
                      <a:pt x="25806" y="667614"/>
                      <a:pt x="72474" y="557280"/>
                    </a:cubicBezTo>
                    <a:close/>
                    <a:moveTo>
                      <a:pt x="1735470" y="483407"/>
                    </a:moveTo>
                    <a:lnTo>
                      <a:pt x="1749850" y="508888"/>
                    </a:lnTo>
                    <a:cubicBezTo>
                      <a:pt x="1810432" y="631734"/>
                      <a:pt x="1844468" y="770019"/>
                      <a:pt x="1844468" y="916254"/>
                    </a:cubicBezTo>
                    <a:cubicBezTo>
                      <a:pt x="1844468" y="1062490"/>
                      <a:pt x="1810432" y="1200775"/>
                      <a:pt x="1749850" y="1323622"/>
                    </a:cubicBezTo>
                    <a:lnTo>
                      <a:pt x="1735470" y="1349102"/>
                    </a:lnTo>
                    <a:close/>
                    <a:moveTo>
                      <a:pt x="327536" y="216761"/>
                    </a:moveTo>
                    <a:lnTo>
                      <a:pt x="327536" y="1615748"/>
                    </a:lnTo>
                    <a:lnTo>
                      <a:pt x="270116" y="1568372"/>
                    </a:lnTo>
                    <a:lnTo>
                      <a:pt x="227618" y="1516864"/>
                    </a:lnTo>
                    <a:lnTo>
                      <a:pt x="227618" y="315645"/>
                    </a:lnTo>
                    <a:lnTo>
                      <a:pt x="270116" y="264137"/>
                    </a:lnTo>
                    <a:close/>
                    <a:moveTo>
                      <a:pt x="1484163" y="186115"/>
                    </a:moveTo>
                    <a:lnTo>
                      <a:pt x="1495954" y="194156"/>
                    </a:lnTo>
                    <a:cubicBezTo>
                      <a:pt x="1522500" y="215275"/>
                      <a:pt x="1547856" y="237828"/>
                      <a:pt x="1571903" y="261697"/>
                    </a:cubicBezTo>
                    <a:lnTo>
                      <a:pt x="1584079" y="275185"/>
                    </a:lnTo>
                    <a:lnTo>
                      <a:pt x="1584079" y="1557325"/>
                    </a:lnTo>
                    <a:lnTo>
                      <a:pt x="1571903" y="1570813"/>
                    </a:lnTo>
                    <a:cubicBezTo>
                      <a:pt x="1547856" y="1594681"/>
                      <a:pt x="1522500" y="1617234"/>
                      <a:pt x="1495954" y="1638353"/>
                    </a:cubicBezTo>
                    <a:lnTo>
                      <a:pt x="1484163" y="1646395"/>
                    </a:lnTo>
                    <a:close/>
                    <a:moveTo>
                      <a:pt x="578845" y="61656"/>
                    </a:moveTo>
                    <a:lnTo>
                      <a:pt x="578845" y="1770853"/>
                    </a:lnTo>
                    <a:lnTo>
                      <a:pt x="563259" y="1766015"/>
                    </a:lnTo>
                    <a:lnTo>
                      <a:pt x="478927" y="1720241"/>
                    </a:lnTo>
                    <a:lnTo>
                      <a:pt x="478927" y="112268"/>
                    </a:lnTo>
                    <a:lnTo>
                      <a:pt x="563259" y="66494"/>
                    </a:lnTo>
                    <a:close/>
                    <a:moveTo>
                      <a:pt x="1232854" y="49810"/>
                    </a:moveTo>
                    <a:lnTo>
                      <a:pt x="1260394" y="57990"/>
                    </a:lnTo>
                    <a:lnTo>
                      <a:pt x="1332772" y="92980"/>
                    </a:lnTo>
                    <a:lnTo>
                      <a:pt x="1332772" y="1739529"/>
                    </a:lnTo>
                    <a:lnTo>
                      <a:pt x="1260394" y="1774519"/>
                    </a:lnTo>
                    <a:lnTo>
                      <a:pt x="1232854" y="1782699"/>
                    </a:lnTo>
                    <a:close/>
                    <a:moveTo>
                      <a:pt x="830154" y="3303"/>
                    </a:moveTo>
                    <a:lnTo>
                      <a:pt x="830154" y="1829206"/>
                    </a:lnTo>
                    <a:lnTo>
                      <a:pt x="736372" y="1819752"/>
                    </a:lnTo>
                    <a:lnTo>
                      <a:pt x="730236" y="1817847"/>
                    </a:lnTo>
                    <a:lnTo>
                      <a:pt x="730236" y="14662"/>
                    </a:lnTo>
                    <a:lnTo>
                      <a:pt x="736372" y="12757"/>
                    </a:lnTo>
                    <a:close/>
                    <a:moveTo>
                      <a:pt x="981545" y="0"/>
                    </a:moveTo>
                    <a:lnTo>
                      <a:pt x="1081463" y="10072"/>
                    </a:lnTo>
                    <a:lnTo>
                      <a:pt x="1081463" y="1822437"/>
                    </a:lnTo>
                    <a:lnTo>
                      <a:pt x="981545" y="183250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93;p7"/>
              <p:cNvSpPr/>
              <p:nvPr/>
            </p:nvSpPr>
            <p:spPr>
              <a:xfrm rot="9567616">
                <a:off x="1939831" y="388366"/>
                <a:ext cx="493364" cy="493364"/>
              </a:xfrm>
              <a:prstGeom prst="chord">
                <a:avLst>
                  <a:gd name="adj1" fmla="val 2700000"/>
                  <a:gd name="adj2" fmla="val 17302672"/>
                </a:avLst>
              </a:prstGeom>
              <a:gradFill>
                <a:gsLst>
                  <a:gs pos="0">
                    <a:schemeClr val="accent4"/>
                  </a:gs>
                  <a:gs pos="3900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94;p7"/>
              <p:cNvSpPr/>
              <p:nvPr/>
            </p:nvSpPr>
            <p:spPr>
              <a:xfrm rot="-9216888">
                <a:off x="614482" y="276302"/>
                <a:ext cx="1624198" cy="1624198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95;p7"/>
              <p:cNvSpPr/>
              <p:nvPr/>
            </p:nvSpPr>
            <p:spPr>
              <a:xfrm rot="10213056">
                <a:off x="2115035" y="1178759"/>
                <a:ext cx="846104" cy="827488"/>
              </a:xfrm>
              <a:custGeom>
                <a:avLst/>
                <a:gdLst/>
                <a:ahLst/>
                <a:cxnLst/>
                <a:rect l="l" t="t" r="r" b="b"/>
                <a:pathLst>
                  <a:path w="5750358" h="5623835" extrusionOk="0">
                    <a:moveTo>
                      <a:pt x="2031008" y="117838"/>
                    </a:moveTo>
                    <a:cubicBezTo>
                      <a:pt x="2878790" y="480898"/>
                      <a:pt x="2920367" y="1568200"/>
                      <a:pt x="3524455" y="2183390"/>
                    </a:cubicBezTo>
                    <a:cubicBezTo>
                      <a:pt x="4128543" y="2798580"/>
                      <a:pt x="5169527" y="2605105"/>
                      <a:pt x="5655536" y="3808979"/>
                    </a:cubicBezTo>
                    <a:cubicBezTo>
                      <a:pt x="6141545" y="5012853"/>
                      <a:pt x="4651069" y="6001073"/>
                      <a:pt x="3642813" y="5482586"/>
                    </a:cubicBezTo>
                    <a:cubicBezTo>
                      <a:pt x="2634557" y="4964099"/>
                      <a:pt x="2974484" y="3833399"/>
                      <a:pt x="2367368" y="3168754"/>
                    </a:cubicBezTo>
                    <a:cubicBezTo>
                      <a:pt x="1760252" y="2504109"/>
                      <a:pt x="13787" y="2754101"/>
                      <a:pt x="116" y="1494718"/>
                    </a:cubicBezTo>
                    <a:cubicBezTo>
                      <a:pt x="-13555" y="235335"/>
                      <a:pt x="1183226" y="-245222"/>
                      <a:pt x="2031008" y="1178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96;p7"/>
              <p:cNvSpPr/>
              <p:nvPr/>
            </p:nvSpPr>
            <p:spPr>
              <a:xfrm rot="10800000">
                <a:off x="2500951" y="909889"/>
                <a:ext cx="357000" cy="3570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97;p7"/>
              <p:cNvSpPr/>
              <p:nvPr/>
            </p:nvSpPr>
            <p:spPr>
              <a:xfrm rot="10800000">
                <a:off x="2794173" y="551415"/>
                <a:ext cx="167100" cy="1671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98;p7"/>
              <p:cNvSpPr/>
              <p:nvPr/>
            </p:nvSpPr>
            <p:spPr>
              <a:xfrm rot="10800000">
                <a:off x="510628" y="1601327"/>
                <a:ext cx="357000" cy="357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99;p7"/>
              <p:cNvSpPr/>
              <p:nvPr/>
            </p:nvSpPr>
            <p:spPr>
              <a:xfrm rot="10800000">
                <a:off x="1746732" y="1485111"/>
                <a:ext cx="357000" cy="3570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3900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100;p7"/>
              <p:cNvSpPr/>
              <p:nvPr/>
            </p:nvSpPr>
            <p:spPr>
              <a:xfrm rot="10800000">
                <a:off x="9" y="1138586"/>
                <a:ext cx="510600" cy="5106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8000">
                    <a:schemeClr val="accent1"/>
                  </a:gs>
                  <a:gs pos="56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  <a:effectLst>
                <a:outerShdw blurRad="609600" dist="38100" dir="2700000" algn="tl" rotWithShape="0">
                  <a:srgbClr val="000000">
                    <a:alpha val="4078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101;p7"/>
              <p:cNvSpPr/>
              <p:nvPr/>
            </p:nvSpPr>
            <p:spPr>
              <a:xfrm rot="10800000">
                <a:off x="153024" y="456539"/>
                <a:ext cx="357000" cy="3570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39000">
                    <a:schemeClr val="accent4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" name="Google Shape;102;p7"/>
            <p:cNvSpPr/>
            <p:nvPr/>
          </p:nvSpPr>
          <p:spPr>
            <a:xfrm rot="10800000">
              <a:off x="2548741" y="711581"/>
              <a:ext cx="200700" cy="20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09600" dist="38100" dir="2700000" algn="tl" rotWithShape="0">
                <a:srgbClr val="000000">
                  <a:alpha val="4078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0A37-4417-4D92-ACF4-CB362CCBE5D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168" y="290456"/>
            <a:ext cx="54541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02138133"/>
              </p:ext>
            </p:extLst>
          </p:nvPr>
        </p:nvGraphicFramePr>
        <p:xfrm>
          <a:off x="1516828" y="1839556"/>
          <a:ext cx="8584602" cy="4087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6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155679" y="6419626"/>
            <a:ext cx="935917" cy="498812"/>
          </a:xfrm>
        </p:spPr>
        <p:txBody>
          <a:bodyPr/>
          <a:lstStyle/>
          <a:p>
            <a:fld id="{B74A399B-9163-451D-B2EC-5A8077AC2DA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606839" y="1149378"/>
            <a:ext cx="3558195" cy="5480022"/>
            <a:chOff x="3606839" y="1149378"/>
            <a:chExt cx="3558195" cy="5480022"/>
          </a:xfrm>
        </p:grpSpPr>
        <p:grpSp>
          <p:nvGrpSpPr>
            <p:cNvPr id="44" name="Group 43"/>
            <p:cNvGrpSpPr/>
            <p:nvPr/>
          </p:nvGrpSpPr>
          <p:grpSpPr>
            <a:xfrm>
              <a:off x="3606839" y="3714476"/>
              <a:ext cx="1860470" cy="2914924"/>
              <a:chOff x="3606839" y="3714476"/>
              <a:chExt cx="1860470" cy="291492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D09F1C2-9E77-4AC0-8B3E-185E874B4C6B}"/>
                  </a:ext>
                </a:extLst>
              </p:cNvPr>
              <p:cNvCxnSpPr>
                <a:cxnSpLocks/>
                <a:stCxn id="6" idx="7"/>
              </p:cNvCxnSpPr>
              <p:nvPr/>
            </p:nvCxnSpPr>
            <p:spPr>
              <a:xfrm>
                <a:off x="4705494" y="5179640"/>
                <a:ext cx="761815" cy="14497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3606839" y="3714476"/>
                <a:ext cx="1540076" cy="1377072"/>
                <a:chOff x="3606839" y="3714476"/>
                <a:chExt cx="1540076" cy="1377072"/>
              </a:xfrm>
            </p:grpSpPr>
            <p:sp>
              <p:nvSpPr>
                <p:cNvPr id="6" name="Teardrop 5">
                  <a:extLst>
                    <a:ext uri="{FF2B5EF4-FFF2-40B4-BE49-F238E27FC236}">
                      <a16:creationId xmlns:a16="http://schemas.microsoft.com/office/drawing/2014/main" id="{954B13B5-5FBA-4D7E-ACC8-8EED469BCF93}"/>
                    </a:ext>
                  </a:extLst>
                </p:cNvPr>
                <p:cNvSpPr/>
                <p:nvPr/>
              </p:nvSpPr>
              <p:spPr>
                <a:xfrm rot="6574738">
                  <a:off x="3646959" y="3713204"/>
                  <a:ext cx="1377072" cy="1379615"/>
                </a:xfrm>
                <a:prstGeom prst="teardrop">
                  <a:avLst>
                    <a:gd name="adj" fmla="val 88265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  <p:sp>
              <p:nvSpPr>
                <p:cNvPr id="23" name="TextBox 28">
                  <a:extLst>
                    <a:ext uri="{FF2B5EF4-FFF2-40B4-BE49-F238E27FC236}">
                      <a16:creationId xmlns:a16="http://schemas.microsoft.com/office/drawing/2014/main" id="{1E19FB1A-3283-43F4-92F8-F101DA68C1F6}"/>
                    </a:ext>
                  </a:extLst>
                </p:cNvPr>
                <p:cNvSpPr txBox="1"/>
                <p:nvPr/>
              </p:nvSpPr>
              <p:spPr>
                <a:xfrm>
                  <a:off x="3606839" y="4154925"/>
                  <a:ext cx="15400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defRPr/>
                  </a:pPr>
                  <a:r>
                    <a:rPr lang="en-US" sz="3200" b="1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FA</a:t>
                  </a:r>
                  <a:endParaRPr kumimoji="0" lang="en-GB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39" name="Group 38"/>
            <p:cNvGrpSpPr/>
            <p:nvPr/>
          </p:nvGrpSpPr>
          <p:grpSpPr>
            <a:xfrm>
              <a:off x="3892583" y="2190938"/>
              <a:ext cx="1574726" cy="4438462"/>
              <a:chOff x="3892583" y="2190938"/>
              <a:chExt cx="1574726" cy="4438462"/>
            </a:xfrm>
          </p:grpSpPr>
          <p:sp>
            <p:nvSpPr>
              <p:cNvPr id="3" name="Teardrop 2">
                <a:extLst>
                  <a:ext uri="{FF2B5EF4-FFF2-40B4-BE49-F238E27FC236}">
                    <a16:creationId xmlns:a16="http://schemas.microsoft.com/office/drawing/2014/main" id="{4407E45B-A2C3-4988-A329-2B0F4269C675}"/>
                  </a:ext>
                </a:extLst>
              </p:cNvPr>
              <p:cNvSpPr/>
              <p:nvPr/>
            </p:nvSpPr>
            <p:spPr>
              <a:xfrm rot="5845774">
                <a:off x="3877511" y="2329352"/>
                <a:ext cx="1628591" cy="1351763"/>
              </a:xfrm>
              <a:prstGeom prst="teardrop">
                <a:avLst>
                  <a:gd name="adj" fmla="val 8826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47E3899-6FF0-42B0-A194-BDBC3DBE99E9}"/>
                  </a:ext>
                </a:extLst>
              </p:cNvPr>
              <p:cNvCxnSpPr>
                <a:cxnSpLocks/>
                <a:stCxn id="3" idx="7"/>
              </p:cNvCxnSpPr>
              <p:nvPr/>
            </p:nvCxnSpPr>
            <p:spPr>
              <a:xfrm>
                <a:off x="5190427" y="3795077"/>
                <a:ext cx="276882" cy="28343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19">
                <a:extLst>
                  <a:ext uri="{FF2B5EF4-FFF2-40B4-BE49-F238E27FC236}">
                    <a16:creationId xmlns:a16="http://schemas.microsoft.com/office/drawing/2014/main" id="{98720DD2-F3E2-4FFD-827B-24639CBEFBFF}"/>
                  </a:ext>
                </a:extLst>
              </p:cNvPr>
              <p:cNvSpPr txBox="1"/>
              <p:nvPr/>
            </p:nvSpPr>
            <p:spPr>
              <a:xfrm>
                <a:off x="3892583" y="2790799"/>
                <a:ext cx="15400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lang="en-US" sz="3200" b="1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TVP</a:t>
                </a:r>
                <a:endPara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271929" y="1149378"/>
              <a:ext cx="1893105" cy="5480022"/>
              <a:chOff x="5271929" y="1149378"/>
              <a:chExt cx="1893105" cy="5480022"/>
            </a:xfrm>
          </p:grpSpPr>
          <p:sp>
            <p:nvSpPr>
              <p:cNvPr id="4" name="Teardrop 3">
                <a:extLst>
                  <a:ext uri="{FF2B5EF4-FFF2-40B4-BE49-F238E27FC236}">
                    <a16:creationId xmlns:a16="http://schemas.microsoft.com/office/drawing/2014/main" id="{99F91230-3DD0-450B-BECA-FE74A22A6272}"/>
                  </a:ext>
                </a:extLst>
              </p:cNvPr>
              <p:cNvSpPr/>
              <p:nvPr/>
            </p:nvSpPr>
            <p:spPr>
              <a:xfrm rot="8397183">
                <a:off x="5271929" y="1149378"/>
                <a:ext cx="1893105" cy="1769228"/>
              </a:xfrm>
              <a:prstGeom prst="teardrop">
                <a:avLst>
                  <a:gd name="adj" fmla="val 882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4B95621-8E18-4ABB-BFA9-C8D2A2D46204}"/>
                  </a:ext>
                </a:extLst>
              </p:cNvPr>
              <p:cNvCxnSpPr>
                <a:cxnSpLocks/>
                <a:stCxn id="4" idx="7"/>
              </p:cNvCxnSpPr>
              <p:nvPr/>
            </p:nvCxnSpPr>
            <p:spPr>
              <a:xfrm flipH="1">
                <a:off x="5467309" y="3169269"/>
                <a:ext cx="613984" cy="346013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9">
                <a:extLst>
                  <a:ext uri="{FF2B5EF4-FFF2-40B4-BE49-F238E27FC236}">
                    <a16:creationId xmlns:a16="http://schemas.microsoft.com/office/drawing/2014/main" id="{45C2E4A2-89BE-4FE8-9BB9-C95D44C0166B}"/>
                  </a:ext>
                </a:extLst>
              </p:cNvPr>
              <p:cNvSpPr txBox="1"/>
              <p:nvPr/>
            </p:nvSpPr>
            <p:spPr>
              <a:xfrm>
                <a:off x="5363378" y="1449224"/>
                <a:ext cx="167863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lang="en-US" sz="3200" b="1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Free sample</a:t>
                </a:r>
                <a:endPara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311785" y="2299639"/>
            <a:ext cx="3636197" cy="4329761"/>
            <a:chOff x="5311785" y="2299639"/>
            <a:chExt cx="3636197" cy="4329761"/>
          </a:xfrm>
        </p:grpSpPr>
        <p:grpSp>
          <p:nvGrpSpPr>
            <p:cNvPr id="45" name="Group 44"/>
            <p:cNvGrpSpPr/>
            <p:nvPr/>
          </p:nvGrpSpPr>
          <p:grpSpPr>
            <a:xfrm>
              <a:off x="5467309" y="2299639"/>
              <a:ext cx="3480673" cy="4329761"/>
              <a:chOff x="5467309" y="2299639"/>
              <a:chExt cx="3480673" cy="432976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C3F28C9-4A02-4DF2-BABF-D23FBE4D72F4}"/>
                  </a:ext>
                </a:extLst>
              </p:cNvPr>
              <p:cNvCxnSpPr>
                <a:cxnSpLocks/>
                <a:stCxn id="5" idx="7"/>
              </p:cNvCxnSpPr>
              <p:nvPr/>
            </p:nvCxnSpPr>
            <p:spPr>
              <a:xfrm flipH="1">
                <a:off x="5467309" y="3868691"/>
                <a:ext cx="1921183" cy="276070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/>
              <p:cNvGrpSpPr/>
              <p:nvPr/>
            </p:nvGrpSpPr>
            <p:grpSpPr>
              <a:xfrm>
                <a:off x="6964961" y="2299639"/>
                <a:ext cx="1983021" cy="1489394"/>
                <a:chOff x="6964961" y="2299639"/>
                <a:chExt cx="1983021" cy="1489394"/>
              </a:xfrm>
            </p:grpSpPr>
            <p:sp>
              <p:nvSpPr>
                <p:cNvPr id="5" name="Teardrop 4">
                  <a:extLst>
                    <a:ext uri="{FF2B5EF4-FFF2-40B4-BE49-F238E27FC236}">
                      <a16:creationId xmlns:a16="http://schemas.microsoft.com/office/drawing/2014/main" id="{BDC3E96F-0ACD-4648-BD1D-0E8241C64A26}"/>
                    </a:ext>
                  </a:extLst>
                </p:cNvPr>
                <p:cNvSpPr/>
                <p:nvPr/>
              </p:nvSpPr>
              <p:spPr>
                <a:xfrm rot="9921018">
                  <a:off x="7098985" y="2299639"/>
                  <a:ext cx="1688096" cy="1489394"/>
                </a:xfrm>
                <a:prstGeom prst="teardrop">
                  <a:avLst>
                    <a:gd name="adj" fmla="val 88265"/>
                  </a:avLst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TextBox 39">
                  <a:extLst>
                    <a:ext uri="{FF2B5EF4-FFF2-40B4-BE49-F238E27FC236}">
                      <a16:creationId xmlns:a16="http://schemas.microsoft.com/office/drawing/2014/main" id="{9534602F-B952-4AFE-BFC8-A3789A373F21}"/>
                    </a:ext>
                  </a:extLst>
                </p:cNvPr>
                <p:cNvSpPr txBox="1"/>
                <p:nvPr/>
              </p:nvSpPr>
              <p:spPr>
                <a:xfrm>
                  <a:off x="6964961" y="2757957"/>
                  <a:ext cx="198302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defRPr/>
                  </a:pPr>
                  <a:r>
                    <a:rPr lang="en-US" sz="3200" b="1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Champ</a:t>
                  </a:r>
                  <a:endParaRPr kumimoji="0" lang="en-GB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46" name="Group 45"/>
            <p:cNvGrpSpPr/>
            <p:nvPr/>
          </p:nvGrpSpPr>
          <p:grpSpPr>
            <a:xfrm>
              <a:off x="5467309" y="4022875"/>
              <a:ext cx="3114759" cy="2606525"/>
              <a:chOff x="5467309" y="4022875"/>
              <a:chExt cx="3114759" cy="260652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BA6322A-93F1-4235-BEC8-87E7F8617ED6}"/>
                  </a:ext>
                </a:extLst>
              </p:cNvPr>
              <p:cNvCxnSpPr>
                <a:cxnSpLocks/>
                <a:stCxn id="13" idx="7"/>
              </p:cNvCxnSpPr>
              <p:nvPr/>
            </p:nvCxnSpPr>
            <p:spPr>
              <a:xfrm flipH="1">
                <a:off x="5467309" y="5262694"/>
                <a:ext cx="1704416" cy="13667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/>
              <p:cNvGrpSpPr/>
              <p:nvPr/>
            </p:nvGrpSpPr>
            <p:grpSpPr>
              <a:xfrm>
                <a:off x="7041992" y="4022875"/>
                <a:ext cx="1540076" cy="1378570"/>
                <a:chOff x="7041992" y="4022875"/>
                <a:chExt cx="1540076" cy="1378570"/>
              </a:xfrm>
            </p:grpSpPr>
            <p:sp>
              <p:nvSpPr>
                <p:cNvPr id="13" name="Teardrop 12">
                  <a:extLst>
                    <a:ext uri="{FF2B5EF4-FFF2-40B4-BE49-F238E27FC236}">
                      <a16:creationId xmlns:a16="http://schemas.microsoft.com/office/drawing/2014/main" id="{19A25C49-7E0A-47BC-B288-B7F07CDC91CE}"/>
                    </a:ext>
                  </a:extLst>
                </p:cNvPr>
                <p:cNvSpPr/>
                <p:nvPr/>
              </p:nvSpPr>
              <p:spPr>
                <a:xfrm rot="11113136">
                  <a:off x="7143656" y="4022875"/>
                  <a:ext cx="1378570" cy="1378570"/>
                </a:xfrm>
                <a:prstGeom prst="teardrop">
                  <a:avLst>
                    <a:gd name="adj" fmla="val 88265"/>
                  </a:avLst>
                </a:prstGeom>
                <a:solidFill>
                  <a:srgbClr val="CE09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TextBox 30">
                  <a:extLst>
                    <a:ext uri="{FF2B5EF4-FFF2-40B4-BE49-F238E27FC236}">
                      <a16:creationId xmlns:a16="http://schemas.microsoft.com/office/drawing/2014/main" id="{0E9075EB-934E-4774-84D7-9C27CB77BAD0}"/>
                    </a:ext>
                  </a:extLst>
                </p:cNvPr>
                <p:cNvSpPr txBox="1"/>
                <p:nvPr/>
              </p:nvSpPr>
              <p:spPr>
                <a:xfrm>
                  <a:off x="7041992" y="4390421"/>
                  <a:ext cx="15400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defRPr/>
                  </a:pPr>
                  <a:r>
                    <a:rPr lang="en-US" sz="3200" b="1" noProof="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DSS</a:t>
                  </a:r>
                  <a:endParaRPr kumimoji="0" lang="en-GB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5311785" y="3640743"/>
              <a:ext cx="1621203" cy="2988657"/>
              <a:chOff x="5311785" y="3640743"/>
              <a:chExt cx="1621203" cy="298865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403E74A-30E8-4870-830C-7D8C487292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7309" y="5340148"/>
                <a:ext cx="364506" cy="12892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19B9A61B-1500-471C-A313-B17FA4F7E460}"/>
                  </a:ext>
                </a:extLst>
              </p:cNvPr>
              <p:cNvSpPr/>
              <p:nvPr/>
            </p:nvSpPr>
            <p:spPr>
              <a:xfrm rot="9117853">
                <a:off x="5311785" y="3640743"/>
                <a:ext cx="1621203" cy="1607529"/>
              </a:xfrm>
              <a:prstGeom prst="teardrop">
                <a:avLst>
                  <a:gd name="adj" fmla="val 88265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TextBox 18">
                <a:extLst>
                  <a:ext uri="{FF2B5EF4-FFF2-40B4-BE49-F238E27FC236}">
                    <a16:creationId xmlns:a16="http://schemas.microsoft.com/office/drawing/2014/main" id="{3590A0D0-481C-4274-B5E6-9DD92A2BE89A}"/>
                  </a:ext>
                </a:extLst>
              </p:cNvPr>
              <p:cNvSpPr txBox="1"/>
              <p:nvPr/>
            </p:nvSpPr>
            <p:spPr>
              <a:xfrm>
                <a:off x="5487282" y="4168249"/>
                <a:ext cx="13158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lang="en-US" sz="3200" b="1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ERI</a:t>
                </a:r>
                <a:endPara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8933408" y="2283061"/>
            <a:ext cx="3325238" cy="4004972"/>
            <a:chOff x="8915913" y="2092216"/>
            <a:chExt cx="3452243" cy="400497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DBAC38A-CE70-4E09-8766-42D03D5E6F25}"/>
                </a:ext>
              </a:extLst>
            </p:cNvPr>
            <p:cNvSpPr/>
            <p:nvPr/>
          </p:nvSpPr>
          <p:spPr>
            <a:xfrm>
              <a:off x="10044787" y="3677846"/>
              <a:ext cx="1337427" cy="2419342"/>
            </a:xfrm>
            <a:prstGeom prst="ellipse">
              <a:avLst/>
            </a:prstGeom>
            <a:gradFill>
              <a:gsLst>
                <a:gs pos="60162">
                  <a:srgbClr val="C1D9EF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FB6547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Use for 356 fee ! 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3" b="99417" l="0" r="100000">
                          <a14:foregroundMark x1="15553" y1="66019" x2="15553" y2="66019"/>
                          <a14:foregroundMark x1="8355" y1="67573" x2="8355" y2="67573"/>
                          <a14:foregroundMark x1="28792" y1="57670" x2="28792" y2="57670"/>
                          <a14:foregroundMark x1="25578" y1="57670" x2="25578" y2="57670"/>
                          <a14:foregroundMark x1="20566" y1="57670" x2="20566" y2="57670"/>
                          <a14:foregroundMark x1="23265" y1="62524" x2="23265" y2="62524"/>
                          <a14:foregroundMark x1="33290" y1="53398" x2="33290" y2="53398"/>
                          <a14:foregroundMark x1="40488" y1="50874" x2="40488" y2="50874"/>
                          <a14:foregroundMark x1="44344" y1="55922" x2="44344" y2="55922"/>
                          <a14:foregroundMark x1="38817" y1="60971" x2="38817" y2="60971"/>
                          <a14:foregroundMark x1="52699" y1="48350" x2="52699" y2="48350"/>
                          <a14:foregroundMark x1="49357" y1="48350" x2="49357" y2="48350"/>
                          <a14:foregroundMark x1="58226" y1="45049" x2="58226" y2="45049"/>
                          <a14:foregroundMark x1="58740" y1="37476" x2="58740" y2="37476"/>
                          <a14:foregroundMark x1="68766" y1="43301" x2="68766" y2="43301"/>
                          <a14:foregroundMark x1="77635" y1="37476" x2="77635" y2="37476"/>
                          <a14:foregroundMark x1="87018" y1="31650" x2="87018" y2="31650"/>
                          <a14:foregroundMark x1="87661" y1="26602" x2="87661" y2="26602"/>
                          <a14:backgroundMark x1="69409" y1="81942" x2="69409" y2="81942"/>
                          <a14:backgroundMark x1="25193" y1="52427" x2="25193" y2="52427"/>
                          <a14:backgroundMark x1="53599" y1="90680" x2="53599" y2="90680"/>
                          <a14:backgroundMark x1="42674" y1="90680" x2="42674" y2="90680"/>
                          <a14:backgroundMark x1="76735" y1="70485" x2="76735" y2="70485"/>
                          <a14:backgroundMark x1="74679" y1="61165" x2="74679" y2="61165"/>
                          <a14:backgroundMark x1="78792" y1="61942" x2="78792" y2="61942"/>
                          <a14:backgroundMark x1="63882" y1="83689" x2="63882" y2="83689"/>
                          <a14:backgroundMark x1="33933" y1="80583" x2="33933" y2="80583"/>
                          <a14:backgroundMark x1="31877" y1="78252" x2="31877" y2="782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41022">
              <a:off x="8915913" y="2092216"/>
              <a:ext cx="3452243" cy="2285226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110602" y="1149378"/>
            <a:ext cx="3558195" cy="5480022"/>
            <a:chOff x="3606839" y="1149378"/>
            <a:chExt cx="3558195" cy="5480022"/>
          </a:xfrm>
        </p:grpSpPr>
        <p:grpSp>
          <p:nvGrpSpPr>
            <p:cNvPr id="59" name="Group 58"/>
            <p:cNvGrpSpPr/>
            <p:nvPr/>
          </p:nvGrpSpPr>
          <p:grpSpPr>
            <a:xfrm>
              <a:off x="3606839" y="3714476"/>
              <a:ext cx="1860470" cy="2914924"/>
              <a:chOff x="3606839" y="3714476"/>
              <a:chExt cx="1860470" cy="2914924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D09F1C2-9E77-4AC0-8B3E-185E874B4C6B}"/>
                  </a:ext>
                </a:extLst>
              </p:cNvPr>
              <p:cNvCxnSpPr>
                <a:cxnSpLocks/>
                <a:stCxn id="70" idx="7"/>
              </p:cNvCxnSpPr>
              <p:nvPr/>
            </p:nvCxnSpPr>
            <p:spPr>
              <a:xfrm>
                <a:off x="4705494" y="5179640"/>
                <a:ext cx="761815" cy="14497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/>
              <p:cNvGrpSpPr/>
              <p:nvPr/>
            </p:nvGrpSpPr>
            <p:grpSpPr>
              <a:xfrm>
                <a:off x="3606839" y="3714476"/>
                <a:ext cx="1540076" cy="1377072"/>
                <a:chOff x="3606839" y="3714476"/>
                <a:chExt cx="1540076" cy="1377072"/>
              </a:xfrm>
            </p:grpSpPr>
            <p:sp>
              <p:nvSpPr>
                <p:cNvPr id="70" name="Teardrop 69">
                  <a:extLst>
                    <a:ext uri="{FF2B5EF4-FFF2-40B4-BE49-F238E27FC236}">
                      <a16:creationId xmlns:a16="http://schemas.microsoft.com/office/drawing/2014/main" id="{954B13B5-5FBA-4D7E-ACC8-8EED469BCF93}"/>
                    </a:ext>
                  </a:extLst>
                </p:cNvPr>
                <p:cNvSpPr/>
                <p:nvPr/>
              </p:nvSpPr>
              <p:spPr>
                <a:xfrm rot="6574738">
                  <a:off x="3646959" y="3713204"/>
                  <a:ext cx="1377072" cy="1379615"/>
                </a:xfrm>
                <a:prstGeom prst="teardrop">
                  <a:avLst>
                    <a:gd name="adj" fmla="val 8826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  <p:sp>
              <p:nvSpPr>
                <p:cNvPr id="71" name="TextBox 28">
                  <a:extLst>
                    <a:ext uri="{FF2B5EF4-FFF2-40B4-BE49-F238E27FC236}">
                      <a16:creationId xmlns:a16="http://schemas.microsoft.com/office/drawing/2014/main" id="{1E19FB1A-3283-43F4-92F8-F101DA68C1F6}"/>
                    </a:ext>
                  </a:extLst>
                </p:cNvPr>
                <p:cNvSpPr txBox="1"/>
                <p:nvPr/>
              </p:nvSpPr>
              <p:spPr>
                <a:xfrm>
                  <a:off x="3606839" y="4154925"/>
                  <a:ext cx="15400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defRPr/>
                  </a:pPr>
                  <a:r>
                    <a:rPr lang="en-US" sz="3200" b="1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FA</a:t>
                  </a:r>
                  <a:endParaRPr kumimoji="0" lang="en-GB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60" name="Group 59"/>
            <p:cNvGrpSpPr/>
            <p:nvPr/>
          </p:nvGrpSpPr>
          <p:grpSpPr>
            <a:xfrm>
              <a:off x="3892583" y="2190938"/>
              <a:ext cx="1574726" cy="4438462"/>
              <a:chOff x="3892583" y="2190938"/>
              <a:chExt cx="1574726" cy="4438462"/>
            </a:xfrm>
          </p:grpSpPr>
          <p:sp>
            <p:nvSpPr>
              <p:cNvPr id="65" name="Teardrop 64">
                <a:extLst>
                  <a:ext uri="{FF2B5EF4-FFF2-40B4-BE49-F238E27FC236}">
                    <a16:creationId xmlns:a16="http://schemas.microsoft.com/office/drawing/2014/main" id="{4407E45B-A2C3-4988-A329-2B0F4269C675}"/>
                  </a:ext>
                </a:extLst>
              </p:cNvPr>
              <p:cNvSpPr/>
              <p:nvPr/>
            </p:nvSpPr>
            <p:spPr>
              <a:xfrm rot="5845774">
                <a:off x="3877511" y="2329352"/>
                <a:ext cx="1628591" cy="1351763"/>
              </a:xfrm>
              <a:prstGeom prst="teardrop">
                <a:avLst>
                  <a:gd name="adj" fmla="val 88265"/>
                </a:avLst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47E3899-6FF0-42B0-A194-BDBC3DBE99E9}"/>
                  </a:ext>
                </a:extLst>
              </p:cNvPr>
              <p:cNvCxnSpPr>
                <a:cxnSpLocks/>
                <a:stCxn id="65" idx="7"/>
              </p:cNvCxnSpPr>
              <p:nvPr/>
            </p:nvCxnSpPr>
            <p:spPr>
              <a:xfrm>
                <a:off x="5190427" y="3795077"/>
                <a:ext cx="276882" cy="28343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19">
                <a:extLst>
                  <a:ext uri="{FF2B5EF4-FFF2-40B4-BE49-F238E27FC236}">
                    <a16:creationId xmlns:a16="http://schemas.microsoft.com/office/drawing/2014/main" id="{98720DD2-F3E2-4FFD-827B-24639CBEFBFF}"/>
                  </a:ext>
                </a:extLst>
              </p:cNvPr>
              <p:cNvSpPr txBox="1"/>
              <p:nvPr/>
            </p:nvSpPr>
            <p:spPr>
              <a:xfrm>
                <a:off x="3892583" y="2790799"/>
                <a:ext cx="15400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lang="en-US" sz="3200" b="1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TVP</a:t>
                </a:r>
                <a:endPara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71929" y="1149378"/>
              <a:ext cx="1893105" cy="5480022"/>
              <a:chOff x="5271929" y="1149378"/>
              <a:chExt cx="1893105" cy="5480022"/>
            </a:xfrm>
          </p:grpSpPr>
          <p:sp>
            <p:nvSpPr>
              <p:cNvPr id="62" name="Teardrop 61">
                <a:extLst>
                  <a:ext uri="{FF2B5EF4-FFF2-40B4-BE49-F238E27FC236}">
                    <a16:creationId xmlns:a16="http://schemas.microsoft.com/office/drawing/2014/main" id="{99F91230-3DD0-450B-BECA-FE74A22A6272}"/>
                  </a:ext>
                </a:extLst>
              </p:cNvPr>
              <p:cNvSpPr/>
              <p:nvPr/>
            </p:nvSpPr>
            <p:spPr>
              <a:xfrm rot="8397183">
                <a:off x="5271929" y="1149378"/>
                <a:ext cx="1893105" cy="1769228"/>
              </a:xfrm>
              <a:prstGeom prst="teardrop">
                <a:avLst>
                  <a:gd name="adj" fmla="val 8826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4B95621-8E18-4ABB-BFA9-C8D2A2D46204}"/>
                  </a:ext>
                </a:extLst>
              </p:cNvPr>
              <p:cNvCxnSpPr>
                <a:cxnSpLocks/>
                <a:stCxn id="62" idx="7"/>
              </p:cNvCxnSpPr>
              <p:nvPr/>
            </p:nvCxnSpPr>
            <p:spPr>
              <a:xfrm flipH="1">
                <a:off x="5467309" y="3169269"/>
                <a:ext cx="613984" cy="346013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9">
                <a:extLst>
                  <a:ext uri="{FF2B5EF4-FFF2-40B4-BE49-F238E27FC236}">
                    <a16:creationId xmlns:a16="http://schemas.microsoft.com/office/drawing/2014/main" id="{45C2E4A2-89BE-4FE8-9BB9-C95D44C0166B}"/>
                  </a:ext>
                </a:extLst>
              </p:cNvPr>
              <p:cNvSpPr txBox="1"/>
              <p:nvPr/>
            </p:nvSpPr>
            <p:spPr>
              <a:xfrm>
                <a:off x="5363378" y="1449224"/>
                <a:ext cx="167863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lang="en-US" sz="3200" b="1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Free sample</a:t>
                </a:r>
                <a:endPara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2052768" y="98584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Background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84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2862 0.00324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2052768" y="98584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Background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6A650-D773-44E5-884F-57D2D38D46ED}"/>
              </a:ext>
            </a:extLst>
          </p:cNvPr>
          <p:cNvSpPr txBox="1"/>
          <p:nvPr/>
        </p:nvSpPr>
        <p:spPr>
          <a:xfrm>
            <a:off x="2253664" y="1243170"/>
            <a:ext cx="778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b="1" dirty="0">
                <a:latin typeface="Arial" panose="020B0604020202020204" pitchFamily="34" charset="0"/>
                <a:ea typeface="Roboto"/>
              </a:rPr>
              <a:t>Stats for the year </a:t>
            </a:r>
            <a:r>
              <a:rPr lang="en-US" altLang="en-US" sz="2000" b="1" dirty="0" smtClean="0">
                <a:latin typeface="Arial" panose="020B0604020202020204" pitchFamily="34" charset="0"/>
                <a:ea typeface="Roboto"/>
              </a:rPr>
              <a:t>2020 of </a:t>
            </a:r>
            <a:r>
              <a:rPr lang="en-US" altLang="en-US" sz="2000" b="1" dirty="0">
                <a:latin typeface="Arial" panose="020B0604020202020204" pitchFamily="34" charset="0"/>
                <a:ea typeface="Roboto"/>
              </a:rPr>
              <a:t>all Engineering </a:t>
            </a:r>
            <a:r>
              <a:rPr lang="en-US" altLang="en-US" sz="2000" b="1" dirty="0" smtClean="0">
                <a:latin typeface="Arial" panose="020B0604020202020204" pitchFamily="34" charset="0"/>
                <a:ea typeface="Roboto"/>
              </a:rPr>
              <a:t>dep’t  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0134B7-16A1-4965-A35A-715738BCFC43}"/>
              </a:ext>
            </a:extLst>
          </p:cNvPr>
          <p:cNvGrpSpPr/>
          <p:nvPr/>
        </p:nvGrpSpPr>
        <p:grpSpPr>
          <a:xfrm>
            <a:off x="243771" y="2809989"/>
            <a:ext cx="1963283" cy="855737"/>
            <a:chOff x="1158171" y="3692112"/>
            <a:chExt cx="1963283" cy="8557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BC249B-28FE-4AFB-ABCB-AEED58C37611}"/>
                </a:ext>
              </a:extLst>
            </p:cNvPr>
            <p:cNvSpPr txBox="1"/>
            <p:nvPr/>
          </p:nvSpPr>
          <p:spPr>
            <a:xfrm>
              <a:off x="1158171" y="4147739"/>
              <a:ext cx="1963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FA</a:t>
              </a:r>
              <a:endParaRPr lang="en-US" sz="2000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C4476-953B-49CC-A65D-ADAF6A3370BC}"/>
                </a:ext>
              </a:extLst>
            </p:cNvPr>
            <p:cNvSpPr txBox="1"/>
            <p:nvPr/>
          </p:nvSpPr>
          <p:spPr>
            <a:xfrm>
              <a:off x="1444715" y="3692112"/>
              <a:ext cx="1390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8054</a:t>
              </a:r>
              <a:endParaRPr lang="en-US" sz="3200" b="1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FC96CC-758D-4B48-9C4B-5BFF8CBD690E}"/>
              </a:ext>
            </a:extLst>
          </p:cNvPr>
          <p:cNvGrpSpPr/>
          <p:nvPr/>
        </p:nvGrpSpPr>
        <p:grpSpPr>
          <a:xfrm>
            <a:off x="2207054" y="2809989"/>
            <a:ext cx="1963283" cy="855737"/>
            <a:chOff x="3121454" y="3692112"/>
            <a:chExt cx="1963283" cy="8557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8BCAD2-AC3D-4189-B8D2-61B96C540E5A}"/>
                </a:ext>
              </a:extLst>
            </p:cNvPr>
            <p:cNvSpPr txBox="1"/>
            <p:nvPr/>
          </p:nvSpPr>
          <p:spPr>
            <a:xfrm>
              <a:off x="3121454" y="4147739"/>
              <a:ext cx="1963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ERI</a:t>
              </a:r>
              <a:endParaRPr lang="en-US" sz="1400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062B4C-56D7-416C-872A-DFEAA6DE332B}"/>
                </a:ext>
              </a:extLst>
            </p:cNvPr>
            <p:cNvSpPr txBox="1"/>
            <p:nvPr/>
          </p:nvSpPr>
          <p:spPr>
            <a:xfrm>
              <a:off x="3407998" y="3692112"/>
              <a:ext cx="1390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971</a:t>
              </a:r>
              <a:endParaRPr lang="en-US" sz="3200" b="1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3AFE01-2B25-4149-9BE8-F182BA40A875}"/>
              </a:ext>
            </a:extLst>
          </p:cNvPr>
          <p:cNvGrpSpPr/>
          <p:nvPr/>
        </p:nvGrpSpPr>
        <p:grpSpPr>
          <a:xfrm>
            <a:off x="4170337" y="2809989"/>
            <a:ext cx="1963283" cy="855737"/>
            <a:chOff x="5084737" y="3692112"/>
            <a:chExt cx="1963283" cy="8557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4647C9-B1E5-464D-B514-A8C97CCC3D2D}"/>
                </a:ext>
              </a:extLst>
            </p:cNvPr>
            <p:cNvSpPr txBox="1"/>
            <p:nvPr/>
          </p:nvSpPr>
          <p:spPr>
            <a:xfrm>
              <a:off x="5084737" y="4147739"/>
              <a:ext cx="1963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Champ</a:t>
              </a:r>
              <a:endParaRPr lang="en-US" sz="2000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1F1EA1-7325-467C-A8AE-3E4E435F9871}"/>
                </a:ext>
              </a:extLst>
            </p:cNvPr>
            <p:cNvSpPr txBox="1"/>
            <p:nvPr/>
          </p:nvSpPr>
          <p:spPr>
            <a:xfrm>
              <a:off x="5371281" y="3692112"/>
              <a:ext cx="1390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87</a:t>
              </a:r>
              <a:endParaRPr lang="en-US" sz="3200" b="1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1290E9-9D38-4F7B-8B1B-3A610927E716}"/>
              </a:ext>
            </a:extLst>
          </p:cNvPr>
          <p:cNvGrpSpPr/>
          <p:nvPr/>
        </p:nvGrpSpPr>
        <p:grpSpPr>
          <a:xfrm>
            <a:off x="6133620" y="2809989"/>
            <a:ext cx="1963283" cy="855737"/>
            <a:chOff x="7048020" y="3692112"/>
            <a:chExt cx="1963283" cy="8557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CC899E-4D78-4E85-9CA5-9ECFD5BD9BCF}"/>
                </a:ext>
              </a:extLst>
            </p:cNvPr>
            <p:cNvSpPr txBox="1"/>
            <p:nvPr/>
          </p:nvSpPr>
          <p:spPr>
            <a:xfrm>
              <a:off x="7048020" y="4147739"/>
              <a:ext cx="1963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DSS</a:t>
              </a:r>
              <a:endParaRPr lang="en-US" sz="1400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4830C8-C093-469A-B45A-FA57B12F1377}"/>
                </a:ext>
              </a:extLst>
            </p:cNvPr>
            <p:cNvSpPr txBox="1"/>
            <p:nvPr/>
          </p:nvSpPr>
          <p:spPr>
            <a:xfrm>
              <a:off x="7334564" y="3692112"/>
              <a:ext cx="1390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596</a:t>
              </a:r>
              <a:endParaRPr lang="en-US" sz="3200" b="1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B53EA6-71FD-4B0D-94BD-073ABBA9B9D3}"/>
              </a:ext>
            </a:extLst>
          </p:cNvPr>
          <p:cNvGrpSpPr/>
          <p:nvPr/>
        </p:nvGrpSpPr>
        <p:grpSpPr>
          <a:xfrm>
            <a:off x="8102662" y="2809989"/>
            <a:ext cx="1963283" cy="855737"/>
            <a:chOff x="9017062" y="3692112"/>
            <a:chExt cx="1963283" cy="8557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0C6CDC-9391-47B7-9664-CA3B8BF269F5}"/>
                </a:ext>
              </a:extLst>
            </p:cNvPr>
            <p:cNvSpPr txBox="1"/>
            <p:nvPr/>
          </p:nvSpPr>
          <p:spPr>
            <a:xfrm>
              <a:off x="9017062" y="4147739"/>
              <a:ext cx="1963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Free Sample</a:t>
              </a:r>
              <a:endParaRPr lang="en-US" sz="2000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069B51-FC6D-43DE-9DAA-AE7FA3090BB0}"/>
                </a:ext>
              </a:extLst>
            </p:cNvPr>
            <p:cNvSpPr txBox="1"/>
            <p:nvPr/>
          </p:nvSpPr>
          <p:spPr>
            <a:xfrm>
              <a:off x="9303606" y="3692112"/>
              <a:ext cx="1390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771</a:t>
              </a:r>
              <a:endParaRPr lang="en-US" sz="3200" b="1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B53EA6-71FD-4B0D-94BD-073ABBA9B9D3}"/>
              </a:ext>
            </a:extLst>
          </p:cNvPr>
          <p:cNvGrpSpPr/>
          <p:nvPr/>
        </p:nvGrpSpPr>
        <p:grpSpPr>
          <a:xfrm>
            <a:off x="10054505" y="2809989"/>
            <a:ext cx="1963283" cy="855737"/>
            <a:chOff x="9017062" y="3692112"/>
            <a:chExt cx="1963283" cy="8557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C6CDC-9391-47B7-9664-CA3B8BF269F5}"/>
                </a:ext>
              </a:extLst>
            </p:cNvPr>
            <p:cNvSpPr txBox="1"/>
            <p:nvPr/>
          </p:nvSpPr>
          <p:spPr>
            <a:xfrm>
              <a:off x="9017062" y="4147739"/>
              <a:ext cx="1963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TVP</a:t>
              </a:r>
              <a:endParaRPr lang="en-US" sz="2000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069B51-FC6D-43DE-9DAA-AE7FA3090BB0}"/>
                </a:ext>
              </a:extLst>
            </p:cNvPr>
            <p:cNvSpPr txBox="1"/>
            <p:nvPr/>
          </p:nvSpPr>
          <p:spPr>
            <a:xfrm>
              <a:off x="9303606" y="3692112"/>
              <a:ext cx="1390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New control</a:t>
              </a:r>
              <a:endParaRPr lang="en-US" sz="1600" b="1" dirty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044" y="1989461"/>
            <a:ext cx="1348009" cy="628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4" b="8988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9" y="1800610"/>
            <a:ext cx="1296277" cy="9722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89" b="94346" l="788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68" y="1883265"/>
            <a:ext cx="1292799" cy="9695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94" b="89885" l="0" r="997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76" y="1778241"/>
            <a:ext cx="1657560" cy="12431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5459" y="2012274"/>
            <a:ext cx="1232021" cy="6568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55" b="89984" l="242" r="99939">
                        <a14:backgroundMark x1="37030" y1="55735" x2="37030" y2="55735"/>
                        <a14:backgroundMark x1="42364" y1="56947" x2="42364" y2="56947"/>
                        <a14:backgroundMark x1="33758" y1="55897" x2="33758" y2="55897"/>
                        <a14:backgroundMark x1="35152" y1="54443" x2="35152" y2="54443"/>
                        <a14:backgroundMark x1="14121" y1="57754" x2="14121" y2="57754"/>
                        <a14:backgroundMark x1="17576" y1="60339" x2="17576" y2="60339"/>
                        <a14:backgroundMark x1="65879" y1="60501" x2="65879" y2="60501"/>
                        <a14:backgroundMark x1="93212" y1="57593" x2="93212" y2="57593"/>
                        <a14:backgroundMark x1="93212" y1="57593" x2="93212" y2="57593"/>
                        <a14:backgroundMark x1="76121" y1="59855" x2="76121" y2="59855"/>
                        <a14:backgroundMark x1="71697" y1="60501" x2="71697" y2="60501"/>
                        <a14:backgroundMark x1="80788" y1="65913" x2="80788" y2="65913"/>
                        <a14:backgroundMark x1="6606" y1="55493" x2="6606" y2="55493"/>
                        <a14:backgroundMark x1="50667" y1="71567" x2="50667" y2="71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335" y="1822978"/>
            <a:ext cx="1597910" cy="119843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807200" y="4050384"/>
            <a:ext cx="5054600" cy="2286916"/>
            <a:chOff x="6807200" y="4050384"/>
            <a:chExt cx="5054600" cy="2286916"/>
          </a:xfrm>
        </p:grpSpPr>
        <p:sp>
          <p:nvSpPr>
            <p:cNvPr id="53" name="Explosion 1 52"/>
            <p:cNvSpPr/>
            <p:nvPr/>
          </p:nvSpPr>
          <p:spPr>
            <a:xfrm>
              <a:off x="6807200" y="4050384"/>
              <a:ext cx="5054600" cy="2286916"/>
            </a:xfrm>
            <a:prstGeom prst="irregularSeal1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114300">
                <a:prstClr val="black"/>
              </a:inn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 algn="ctr"/>
              <a:endParaRPr lang="en-US" sz="31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70800" y="4905295"/>
              <a:ext cx="332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Control Discard only!</a:t>
              </a:r>
              <a:endParaRPr lang="en-US" sz="2800" b="1" dirty="0"/>
            </a:p>
          </p:txBody>
        </p:sp>
      </p:grpSp>
      <p:sp>
        <p:nvSpPr>
          <p:cNvPr id="35" name="Google Shape;66;p3"/>
          <p:cNvSpPr/>
          <p:nvPr/>
        </p:nvSpPr>
        <p:spPr>
          <a:xfrm rot="6956513">
            <a:off x="5784835" y="4789875"/>
            <a:ext cx="401820" cy="81898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w="381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589282" y="4261079"/>
            <a:ext cx="3671953" cy="1947184"/>
            <a:chOff x="1589282" y="4261079"/>
            <a:chExt cx="3671953" cy="1947184"/>
          </a:xfrm>
        </p:grpSpPr>
        <p:grpSp>
          <p:nvGrpSpPr>
            <p:cNvPr id="32" name="Group 31"/>
            <p:cNvGrpSpPr/>
            <p:nvPr/>
          </p:nvGrpSpPr>
          <p:grpSpPr>
            <a:xfrm>
              <a:off x="1595034" y="4261079"/>
              <a:ext cx="3620376" cy="1026985"/>
              <a:chOff x="9667700" y="1864935"/>
              <a:chExt cx="2371051" cy="667531"/>
            </a:xfrm>
          </p:grpSpPr>
          <p:sp>
            <p:nvSpPr>
              <p:cNvPr id="33" name="Up Arrow 32"/>
              <p:cNvSpPr/>
              <p:nvPr/>
            </p:nvSpPr>
            <p:spPr>
              <a:xfrm>
                <a:off x="9667700" y="1864935"/>
                <a:ext cx="455662" cy="667531"/>
              </a:xfrm>
              <a:prstGeom prst="up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0087283" y="1965079"/>
                <a:ext cx="1951468" cy="42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Workload</a:t>
                </a:r>
                <a:endParaRPr lang="en-US" sz="32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589282" y="5561932"/>
              <a:ext cx="3671953" cy="646331"/>
              <a:chOff x="1599516" y="5805462"/>
              <a:chExt cx="3671953" cy="646331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1599516" y="6214384"/>
                <a:ext cx="695754" cy="22042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617446" y="5882692"/>
                <a:ext cx="695754" cy="22042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291758" y="5805462"/>
                <a:ext cx="2979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Manpower</a:t>
                </a:r>
                <a:endParaRPr lang="en-US" sz="24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406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1125054" y="262642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Rick point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13156"/>
            <a:ext cx="65" cy="43088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13156"/>
            <a:ext cx="65" cy="43088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4571" y="4087044"/>
            <a:ext cx="3762995" cy="493823"/>
          </a:xfrm>
          <a:prstGeom prst="roundRect">
            <a:avLst>
              <a:gd name="adj" fmla="val 4890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50" b="1" dirty="0">
                <a:solidFill>
                  <a:srgbClr val="202124"/>
                </a:solidFill>
                <a:latin typeface="Arial Unicode MS" panose="020B0604020202020204" pitchFamily="34" charset="-128"/>
                <a:ea typeface="inherit"/>
                <a:cs typeface="Arial" panose="020B0604020202020204" pitchFamily="34" charset="0"/>
              </a:rPr>
              <a:t>Accuracy is not guaranteed 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8725" y="4619383"/>
            <a:ext cx="3712002" cy="505145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50" b="1" dirty="0" smtClean="0">
                <a:solidFill>
                  <a:srgbClr val="202124"/>
                </a:solidFill>
                <a:latin typeface="Arial Unicode MS" panose="020B0604020202020204" pitchFamily="34" charset="-128"/>
                <a:ea typeface="inherit"/>
                <a:cs typeface="Arial" panose="020B0604020202020204" pitchFamily="34" charset="0"/>
              </a:rPr>
              <a:t>Lost and confused</a:t>
            </a:r>
            <a:endParaRPr lang="en-US" altLang="en-US" sz="1750" b="1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0305" y="1240961"/>
            <a:ext cx="4296871" cy="2026600"/>
            <a:chOff x="3416528" y="765885"/>
            <a:chExt cx="6483684" cy="29044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-174" b="42714"/>
            <a:stretch/>
          </p:blipFill>
          <p:spPr>
            <a:xfrm>
              <a:off x="3416528" y="1274878"/>
              <a:ext cx="5333772" cy="239542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82754" y="765885"/>
              <a:ext cx="1817458" cy="1663793"/>
            </a:xfrm>
            <a:prstGeom prst="rect">
              <a:avLst/>
            </a:prstGeom>
          </p:spPr>
        </p:pic>
      </p:grpSp>
      <p:sp>
        <p:nvSpPr>
          <p:cNvPr id="21" name="Rounded Rectangle 20"/>
          <p:cNvSpPr/>
          <p:nvPr/>
        </p:nvSpPr>
        <p:spPr>
          <a:xfrm>
            <a:off x="88725" y="5146259"/>
            <a:ext cx="3712002" cy="495417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50" b="1" dirty="0" smtClean="0">
                <a:solidFill>
                  <a:srgbClr val="202124"/>
                </a:solidFill>
                <a:latin typeface="Arial Unicode MS" panose="020B0604020202020204" pitchFamily="34" charset="-128"/>
                <a:ea typeface="inherit"/>
                <a:cs typeface="Arial" panose="020B0604020202020204" pitchFamily="34" charset="0"/>
              </a:rPr>
              <a:t>Can not inventory history of Parts</a:t>
            </a:r>
            <a:endParaRPr lang="en-US" altLang="en-US" sz="1750" b="1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9055" y="5717410"/>
            <a:ext cx="3741672" cy="49541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50" b="1" dirty="0">
                <a:solidFill>
                  <a:srgbClr val="000000"/>
                </a:solidFill>
                <a:latin typeface="Arial" panose="020B0604020202020204" pitchFamily="34" charset="0"/>
                <a:ea typeface="Roboto"/>
              </a:rPr>
              <a:t>Using the wrong </a:t>
            </a:r>
            <a:r>
              <a:rPr lang="en-US" altLang="en-US" sz="1750" b="1" dirty="0" smtClean="0">
                <a:solidFill>
                  <a:srgbClr val="000000"/>
                </a:solidFill>
                <a:latin typeface="Arial" panose="020B0604020202020204" pitchFamily="34" charset="0"/>
                <a:ea typeface="Roboto"/>
              </a:rPr>
              <a:t>purpose</a:t>
            </a:r>
            <a:endParaRPr lang="en-US" altLang="en-US" sz="1750" b="1" dirty="0">
              <a:solidFill>
                <a:schemeClr val="tx1"/>
              </a:solidFill>
              <a:latin typeface="Arial" panose="020B0604020202020204" pitchFamily="34" charset="0"/>
              <a:ea typeface="Roboto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Roboto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Roboto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rot="21423616">
            <a:off x="1743790" y="3403484"/>
            <a:ext cx="372201" cy="3987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193560" y="5076930"/>
            <a:ext cx="363617" cy="3175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6712427" y="4988622"/>
            <a:ext cx="363617" cy="3175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492" y="3530783"/>
            <a:ext cx="457479" cy="441971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9536084" y="2718556"/>
            <a:ext cx="2664425" cy="3685163"/>
            <a:chOff x="-563493" y="2113042"/>
            <a:chExt cx="4864231" cy="7070488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3493" y="4319297"/>
              <a:ext cx="4864231" cy="4864233"/>
            </a:xfrm>
            <a:prstGeom prst="rect">
              <a:avLst/>
            </a:prstGeom>
          </p:spPr>
        </p:pic>
        <p:grpSp>
          <p:nvGrpSpPr>
            <p:cNvPr id="42" name="Google Shape;943;p44"/>
            <p:cNvGrpSpPr/>
            <p:nvPr/>
          </p:nvGrpSpPr>
          <p:grpSpPr>
            <a:xfrm>
              <a:off x="452405" y="2113042"/>
              <a:ext cx="3729378" cy="2702176"/>
              <a:chOff x="4592032" y="2784398"/>
              <a:chExt cx="336717" cy="435136"/>
            </a:xfrm>
          </p:grpSpPr>
          <p:sp>
            <p:nvSpPr>
              <p:cNvPr id="44" name="Google Shape;944;p44"/>
              <p:cNvSpPr/>
              <p:nvPr/>
            </p:nvSpPr>
            <p:spPr>
              <a:xfrm>
                <a:off x="4592032" y="2784398"/>
                <a:ext cx="336717" cy="345730"/>
              </a:xfrm>
              <a:custGeom>
                <a:avLst/>
                <a:gdLst/>
                <a:ahLst/>
                <a:cxnLst/>
                <a:rect l="l" t="t" r="r" b="b"/>
                <a:pathLst>
                  <a:path w="10385" h="7049" extrusionOk="0">
                    <a:moveTo>
                      <a:pt x="5335" y="0"/>
                    </a:moveTo>
                    <a:cubicBezTo>
                      <a:pt x="4729" y="0"/>
                      <a:pt x="4193" y="429"/>
                      <a:pt x="4051" y="1000"/>
                    </a:cubicBezTo>
                    <a:cubicBezTo>
                      <a:pt x="3801" y="643"/>
                      <a:pt x="3408" y="393"/>
                      <a:pt x="2944" y="393"/>
                    </a:cubicBezTo>
                    <a:cubicBezTo>
                      <a:pt x="2195" y="393"/>
                      <a:pt x="1606" y="1000"/>
                      <a:pt x="1606" y="1731"/>
                    </a:cubicBezTo>
                    <a:cubicBezTo>
                      <a:pt x="1606" y="1838"/>
                      <a:pt x="1624" y="1927"/>
                      <a:pt x="1642" y="2034"/>
                    </a:cubicBezTo>
                    <a:cubicBezTo>
                      <a:pt x="1535" y="1999"/>
                      <a:pt x="1446" y="1981"/>
                      <a:pt x="1339" y="1981"/>
                    </a:cubicBezTo>
                    <a:cubicBezTo>
                      <a:pt x="607" y="1981"/>
                      <a:pt x="0" y="2588"/>
                      <a:pt x="0" y="3319"/>
                    </a:cubicBezTo>
                    <a:cubicBezTo>
                      <a:pt x="0" y="4051"/>
                      <a:pt x="607" y="4657"/>
                      <a:pt x="1339" y="4657"/>
                    </a:cubicBezTo>
                    <a:lnTo>
                      <a:pt x="1356" y="4657"/>
                    </a:lnTo>
                    <a:cubicBezTo>
                      <a:pt x="1428" y="5335"/>
                      <a:pt x="1999" y="5853"/>
                      <a:pt x="2677" y="5853"/>
                    </a:cubicBezTo>
                    <a:cubicBezTo>
                      <a:pt x="2980" y="5853"/>
                      <a:pt x="3266" y="5746"/>
                      <a:pt x="3480" y="5567"/>
                    </a:cubicBezTo>
                    <a:lnTo>
                      <a:pt x="3480" y="5567"/>
                    </a:lnTo>
                    <a:cubicBezTo>
                      <a:pt x="3480" y="5621"/>
                      <a:pt x="3462" y="5656"/>
                      <a:pt x="3462" y="5710"/>
                    </a:cubicBezTo>
                    <a:cubicBezTo>
                      <a:pt x="3462" y="6442"/>
                      <a:pt x="4068" y="7048"/>
                      <a:pt x="4800" y="7048"/>
                    </a:cubicBezTo>
                    <a:cubicBezTo>
                      <a:pt x="5496" y="7048"/>
                      <a:pt x="6067" y="6513"/>
                      <a:pt x="6138" y="5835"/>
                    </a:cubicBezTo>
                    <a:cubicBezTo>
                      <a:pt x="6370" y="6174"/>
                      <a:pt x="6763" y="6388"/>
                      <a:pt x="7191" y="6388"/>
                    </a:cubicBezTo>
                    <a:cubicBezTo>
                      <a:pt x="7922" y="6388"/>
                      <a:pt x="8529" y="5781"/>
                      <a:pt x="8529" y="5050"/>
                    </a:cubicBezTo>
                    <a:lnTo>
                      <a:pt x="8529" y="4925"/>
                    </a:lnTo>
                    <a:cubicBezTo>
                      <a:pt x="8690" y="4996"/>
                      <a:pt x="8868" y="5050"/>
                      <a:pt x="9064" y="5050"/>
                    </a:cubicBezTo>
                    <a:cubicBezTo>
                      <a:pt x="9796" y="5050"/>
                      <a:pt x="10385" y="4443"/>
                      <a:pt x="10385" y="3712"/>
                    </a:cubicBezTo>
                    <a:cubicBezTo>
                      <a:pt x="10385" y="2980"/>
                      <a:pt x="9796" y="2391"/>
                      <a:pt x="9064" y="2391"/>
                    </a:cubicBezTo>
                    <a:cubicBezTo>
                      <a:pt x="8957" y="2391"/>
                      <a:pt x="8868" y="2409"/>
                      <a:pt x="8761" y="2427"/>
                    </a:cubicBezTo>
                    <a:cubicBezTo>
                      <a:pt x="8779" y="2338"/>
                      <a:pt x="8797" y="2231"/>
                      <a:pt x="8797" y="2124"/>
                    </a:cubicBezTo>
                    <a:cubicBezTo>
                      <a:pt x="8797" y="1392"/>
                      <a:pt x="8190" y="785"/>
                      <a:pt x="7459" y="785"/>
                    </a:cubicBezTo>
                    <a:cubicBezTo>
                      <a:pt x="7155" y="785"/>
                      <a:pt x="6870" y="892"/>
                      <a:pt x="6638" y="1071"/>
                    </a:cubicBezTo>
                    <a:cubicBezTo>
                      <a:pt x="6531" y="464"/>
                      <a:pt x="5995" y="0"/>
                      <a:pt x="5335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45;p44"/>
              <p:cNvSpPr/>
              <p:nvPr/>
            </p:nvSpPr>
            <p:spPr>
              <a:xfrm>
                <a:off x="4678148" y="3122091"/>
                <a:ext cx="41751" cy="40953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89" extrusionOk="0">
                    <a:moveTo>
                      <a:pt x="804" y="1"/>
                    </a:moveTo>
                    <a:cubicBezTo>
                      <a:pt x="358" y="1"/>
                      <a:pt x="1" y="357"/>
                      <a:pt x="1" y="803"/>
                    </a:cubicBezTo>
                    <a:cubicBezTo>
                      <a:pt x="1" y="1232"/>
                      <a:pt x="358" y="1589"/>
                      <a:pt x="804" y="1589"/>
                    </a:cubicBezTo>
                    <a:cubicBezTo>
                      <a:pt x="1232" y="1589"/>
                      <a:pt x="1589" y="1232"/>
                      <a:pt x="1589" y="803"/>
                    </a:cubicBezTo>
                    <a:cubicBezTo>
                      <a:pt x="1589" y="357"/>
                      <a:pt x="1232" y="1"/>
                      <a:pt x="804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46;p44"/>
              <p:cNvSpPr/>
              <p:nvPr/>
            </p:nvSpPr>
            <p:spPr>
              <a:xfrm>
                <a:off x="4630251" y="3175429"/>
                <a:ext cx="44079" cy="4410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214" extrusionOk="0">
                    <a:moveTo>
                      <a:pt x="589" y="1"/>
                    </a:moveTo>
                    <a:cubicBezTo>
                      <a:pt x="268" y="1"/>
                      <a:pt x="0" y="286"/>
                      <a:pt x="0" y="607"/>
                    </a:cubicBezTo>
                    <a:cubicBezTo>
                      <a:pt x="0" y="946"/>
                      <a:pt x="268" y="1214"/>
                      <a:pt x="589" y="1214"/>
                    </a:cubicBezTo>
                    <a:cubicBezTo>
                      <a:pt x="928" y="1214"/>
                      <a:pt x="1196" y="946"/>
                      <a:pt x="1196" y="607"/>
                    </a:cubicBezTo>
                    <a:cubicBezTo>
                      <a:pt x="1196" y="286"/>
                      <a:pt x="928" y="1"/>
                      <a:pt x="589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756469" y="2807266"/>
              <a:ext cx="3455936" cy="7086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What can we do ?</a:t>
              </a:r>
              <a:endParaRPr lang="en-US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58556" y="3811551"/>
            <a:ext cx="2435851" cy="2848257"/>
            <a:chOff x="7460589" y="1134698"/>
            <a:chExt cx="2435851" cy="284825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1B6BF5-2395-48D1-8167-2E655E71AE64}"/>
                </a:ext>
              </a:extLst>
            </p:cNvPr>
            <p:cNvSpPr txBox="1"/>
            <p:nvPr/>
          </p:nvSpPr>
          <p:spPr>
            <a:xfrm>
              <a:off x="7460589" y="3275069"/>
              <a:ext cx="24358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Must Control</a:t>
              </a:r>
            </a:p>
            <a:p>
              <a:pPr algn="ctr"/>
              <a:r>
                <a:rPr lang="en-US" sz="2000" b="1" dirty="0" smtClean="0"/>
                <a:t>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Input</a:t>
              </a:r>
              <a:r>
                <a:rPr lang="en-US" sz="2000" b="1" dirty="0" smtClean="0"/>
                <a:t> and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Output</a:t>
              </a:r>
              <a:r>
                <a:rPr lang="en-US" sz="2000" b="1" dirty="0" smtClean="0"/>
                <a:t> !</a:t>
              </a:r>
              <a:endParaRPr lang="en-US" sz="1600" b="1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8908" y="1134698"/>
              <a:ext cx="1441035" cy="2120651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352236" y="4153741"/>
            <a:ext cx="1971850" cy="2480451"/>
            <a:chOff x="7749357" y="3925597"/>
            <a:chExt cx="1971850" cy="2480451"/>
          </a:xfrm>
        </p:grpSpPr>
        <p:sp>
          <p:nvSpPr>
            <p:cNvPr id="35" name="Up Arrow 34"/>
            <p:cNvSpPr/>
            <p:nvPr/>
          </p:nvSpPr>
          <p:spPr>
            <a:xfrm>
              <a:off x="7749357" y="3925597"/>
              <a:ext cx="345224" cy="1913922"/>
            </a:xfrm>
            <a:prstGeom prst="upArrow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0629" y="3998307"/>
              <a:ext cx="1161460" cy="18687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813766" y="6036716"/>
              <a:ext cx="19074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Huge </a:t>
              </a:r>
              <a:r>
                <a:rPr lang="en-US" b="1" dirty="0" smtClean="0">
                  <a:solidFill>
                    <a:srgbClr val="FF0000"/>
                  </a:solidFill>
                </a:rPr>
                <a:t>workload </a:t>
              </a:r>
              <a:r>
                <a:rPr lang="en-US" b="1" dirty="0" smtClean="0"/>
                <a:t>!</a:t>
              </a:r>
              <a:endParaRPr lang="en-US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49751" y="1098724"/>
            <a:ext cx="2141868" cy="2179883"/>
            <a:chOff x="10002131" y="4400977"/>
            <a:chExt cx="2101341" cy="2361270"/>
          </a:xfrm>
        </p:grpSpPr>
        <p:sp>
          <p:nvSpPr>
            <p:cNvPr id="27" name="Rectangle 26"/>
            <p:cNvSpPr/>
            <p:nvPr/>
          </p:nvSpPr>
          <p:spPr>
            <a:xfrm>
              <a:off x="10002131" y="6115916"/>
              <a:ext cx="2101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Canon Inc. request control 356 </a:t>
              </a:r>
              <a:r>
                <a:rPr lang="en-US" b="1" dirty="0" smtClean="0"/>
                <a:t>fee !</a:t>
              </a:r>
              <a:endParaRPr lang="en-US" b="1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3965" r="969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26014" y="4400977"/>
              <a:ext cx="1692570" cy="1714939"/>
            </a:xfrm>
            <a:prstGeom prst="rect">
              <a:avLst/>
            </a:prstGeom>
          </p:spPr>
        </p:pic>
      </p:grpSp>
      <p:sp>
        <p:nvSpPr>
          <p:cNvPr id="19" name="Right Brace 18"/>
          <p:cNvSpPr/>
          <p:nvPr/>
        </p:nvSpPr>
        <p:spPr>
          <a:xfrm>
            <a:off x="9300513" y="2519990"/>
            <a:ext cx="407945" cy="2626118"/>
          </a:xfrm>
          <a:prstGeom prst="rightBrace">
            <a:avLst>
              <a:gd name="adj1" fmla="val 8333"/>
              <a:gd name="adj2" fmla="val 5032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85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21" grpId="0" animBg="1"/>
      <p:bldP spid="22" grpId="0" animBg="1"/>
      <p:bldP spid="12" grpId="0" animBg="1"/>
      <p:bldP spid="25" grpId="0" animBg="1"/>
      <p:bldP spid="33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2128181" y="215756"/>
            <a:ext cx="329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354085" y="1985343"/>
            <a:ext cx="9757650" cy="2783475"/>
            <a:chOff x="1224121" y="2571333"/>
            <a:chExt cx="9757650" cy="2783475"/>
          </a:xfrm>
        </p:grpSpPr>
        <p:grpSp>
          <p:nvGrpSpPr>
            <p:cNvPr id="43" name="Group 42"/>
            <p:cNvGrpSpPr/>
            <p:nvPr/>
          </p:nvGrpSpPr>
          <p:grpSpPr>
            <a:xfrm>
              <a:off x="1224121" y="2571333"/>
              <a:ext cx="9757650" cy="2783475"/>
              <a:chOff x="2420525" y="2070769"/>
              <a:chExt cx="8401138" cy="2783474"/>
            </a:xfrm>
          </p:grpSpPr>
          <p:sp>
            <p:nvSpPr>
              <p:cNvPr id="4" name="Cube 3">
                <a:extLst>
                  <a:ext uri="{FF2B5EF4-FFF2-40B4-BE49-F238E27FC236}">
                    <a16:creationId xmlns:a16="http://schemas.microsoft.com/office/drawing/2014/main" id="{BBABDFBF-A961-4C7B-9500-F903A3DE669D}"/>
                  </a:ext>
                </a:extLst>
              </p:cNvPr>
              <p:cNvSpPr/>
              <p:nvPr/>
            </p:nvSpPr>
            <p:spPr>
              <a:xfrm flipH="1">
                <a:off x="8727126" y="2070769"/>
                <a:ext cx="2094537" cy="790399"/>
              </a:xfrm>
              <a:prstGeom prst="cube">
                <a:avLst>
                  <a:gd name="adj" fmla="val 487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7188161" y="2557030"/>
                <a:ext cx="1920311" cy="2143352"/>
                <a:chOff x="6860632" y="2984639"/>
                <a:chExt cx="1920311" cy="2143352"/>
              </a:xfrm>
            </p:grpSpPr>
            <p:sp>
              <p:nvSpPr>
                <p:cNvPr id="12" name="Cube 11">
                  <a:extLst>
                    <a:ext uri="{FF2B5EF4-FFF2-40B4-BE49-F238E27FC236}">
                      <a16:creationId xmlns:a16="http://schemas.microsoft.com/office/drawing/2014/main" id="{85C732A0-4BD9-4F8A-821E-D93CFF883478}"/>
                    </a:ext>
                  </a:extLst>
                </p:cNvPr>
                <p:cNvSpPr/>
                <p:nvPr/>
              </p:nvSpPr>
              <p:spPr>
                <a:xfrm flipH="1">
                  <a:off x="6876818" y="3246281"/>
                  <a:ext cx="1904125" cy="1881710"/>
                </a:xfrm>
                <a:prstGeom prst="cube">
                  <a:avLst>
                    <a:gd name="adj" fmla="val 20319"/>
                  </a:avLst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ube 12">
                  <a:extLst>
                    <a:ext uri="{FF2B5EF4-FFF2-40B4-BE49-F238E27FC236}">
                      <a16:creationId xmlns:a16="http://schemas.microsoft.com/office/drawing/2014/main" id="{7F2EC127-DD46-4486-A15B-02A16AAE6B29}"/>
                    </a:ext>
                  </a:extLst>
                </p:cNvPr>
                <p:cNvSpPr/>
                <p:nvPr/>
              </p:nvSpPr>
              <p:spPr>
                <a:xfrm flipH="1">
                  <a:off x="6860632" y="2984639"/>
                  <a:ext cx="1904124" cy="718544"/>
                </a:xfrm>
                <a:prstGeom prst="cube">
                  <a:avLst>
                    <a:gd name="adj" fmla="val 4876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CB8FF8A-C335-4DAA-B41F-35F50D5BC4E5}"/>
                    </a:ext>
                  </a:extLst>
                </p:cNvPr>
                <p:cNvSpPr txBox="1"/>
                <p:nvPr/>
              </p:nvSpPr>
              <p:spPr>
                <a:xfrm>
                  <a:off x="7480778" y="4185836"/>
                  <a:ext cx="10899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5"/>
                      </a:solidFill>
                      <a:effectLst/>
                      <a:uLnTx/>
                      <a:uFillTx/>
                      <a:latin typeface="Open Sans" panose="020B0606030504020204" pitchFamily="34" charset="0"/>
                    </a:rPr>
                    <a:t>04</a:t>
                  </a:r>
                  <a:endPara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2420525" y="3390826"/>
                <a:ext cx="3554264" cy="1463417"/>
                <a:chOff x="2420525" y="3390826"/>
                <a:chExt cx="3554264" cy="1463417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4054063" y="3390826"/>
                  <a:ext cx="1920726" cy="1339677"/>
                  <a:chOff x="3454106" y="3975548"/>
                  <a:chExt cx="1920726" cy="1339677"/>
                </a:xfrm>
              </p:grpSpPr>
              <p:sp>
                <p:nvSpPr>
                  <p:cNvPr id="17" name="Cube 16">
                    <a:extLst>
                      <a:ext uri="{FF2B5EF4-FFF2-40B4-BE49-F238E27FC236}">
                        <a16:creationId xmlns:a16="http://schemas.microsoft.com/office/drawing/2014/main" id="{FC6D65DC-903C-4706-80F2-0F26488B212F}"/>
                      </a:ext>
                    </a:extLst>
                  </p:cNvPr>
                  <p:cNvSpPr/>
                  <p:nvPr/>
                </p:nvSpPr>
                <p:spPr>
                  <a:xfrm flipH="1">
                    <a:off x="3470707" y="4289967"/>
                    <a:ext cx="1904125" cy="1025258"/>
                  </a:xfrm>
                  <a:prstGeom prst="cube">
                    <a:avLst>
                      <a:gd name="adj" fmla="val 21554"/>
                    </a:avLst>
                  </a:prstGeom>
                  <a:solidFill>
                    <a:schemeClr val="accent1">
                      <a:alpha val="2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Cube 17">
                    <a:extLst>
                      <a:ext uri="{FF2B5EF4-FFF2-40B4-BE49-F238E27FC236}">
                        <a16:creationId xmlns:a16="http://schemas.microsoft.com/office/drawing/2014/main" id="{DB046499-571C-4062-8C08-CDD03D133652}"/>
                      </a:ext>
                    </a:extLst>
                  </p:cNvPr>
                  <p:cNvSpPr/>
                  <p:nvPr/>
                </p:nvSpPr>
                <p:spPr>
                  <a:xfrm flipH="1">
                    <a:off x="3454106" y="3975548"/>
                    <a:ext cx="1904125" cy="653222"/>
                  </a:xfrm>
                  <a:prstGeom prst="cube">
                    <a:avLst>
                      <a:gd name="adj" fmla="val 487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159F6E1-5A64-4BA6-8E1E-085B0CE45962}"/>
                      </a:ext>
                    </a:extLst>
                  </p:cNvPr>
                  <p:cNvSpPr txBox="1"/>
                  <p:nvPr/>
                </p:nvSpPr>
                <p:spPr>
                  <a:xfrm>
                    <a:off x="4058168" y="4773777"/>
                    <a:ext cx="108997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</a:rPr>
                      <a:t>02</a:t>
                    </a:r>
                    <a:endParaRPr kumimoji="0" lang="en-GB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  <p:sp>
              <p:nvSpPr>
                <p:cNvPr id="22" name="Cube 21">
                  <a:extLst>
                    <a:ext uri="{FF2B5EF4-FFF2-40B4-BE49-F238E27FC236}">
                      <a16:creationId xmlns:a16="http://schemas.microsoft.com/office/drawing/2014/main" id="{9303B1DA-561B-47E5-A1EF-E3BD9792E49C}"/>
                    </a:ext>
                  </a:extLst>
                </p:cNvPr>
                <p:cNvSpPr/>
                <p:nvPr/>
              </p:nvSpPr>
              <p:spPr>
                <a:xfrm flipH="1">
                  <a:off x="2438156" y="4093421"/>
                  <a:ext cx="1863949" cy="649086"/>
                </a:xfrm>
                <a:prstGeom prst="cube">
                  <a:avLst>
                    <a:gd name="adj" fmla="val 25554"/>
                  </a:avLst>
                </a:prstGeom>
                <a:solidFill>
                  <a:schemeClr val="accent4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Cube 22">
                  <a:extLst>
                    <a:ext uri="{FF2B5EF4-FFF2-40B4-BE49-F238E27FC236}">
                      <a16:creationId xmlns:a16="http://schemas.microsoft.com/office/drawing/2014/main" id="{54162715-AD53-47DE-BF69-1E1532CEE94D}"/>
                    </a:ext>
                  </a:extLst>
                </p:cNvPr>
                <p:cNvSpPr/>
                <p:nvPr/>
              </p:nvSpPr>
              <p:spPr>
                <a:xfrm flipH="1">
                  <a:off x="2420525" y="3818323"/>
                  <a:ext cx="1904125" cy="653222"/>
                </a:xfrm>
                <a:prstGeom prst="cube">
                  <a:avLst>
                    <a:gd name="adj" fmla="val 487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57E7A1A-73EB-4387-80E8-465064BFE4F2}"/>
                    </a:ext>
                  </a:extLst>
                </p:cNvPr>
                <p:cNvSpPr txBox="1"/>
                <p:nvPr/>
              </p:nvSpPr>
              <p:spPr>
                <a:xfrm>
                  <a:off x="3055383" y="4392578"/>
                  <a:ext cx="10899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Open Sans" panose="020B0606030504020204" pitchFamily="34" charset="0"/>
                    </a:rPr>
                    <a:t>01</a:t>
                  </a:r>
                  <a:endPara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5607850" y="2971789"/>
                <a:ext cx="1912494" cy="1753626"/>
                <a:chOff x="5177410" y="3488446"/>
                <a:chExt cx="1912494" cy="1753626"/>
              </a:xfrm>
            </p:grpSpPr>
            <p:sp>
              <p:nvSpPr>
                <p:cNvPr id="30" name="Cube 29">
                  <a:extLst>
                    <a:ext uri="{FF2B5EF4-FFF2-40B4-BE49-F238E27FC236}">
                      <a16:creationId xmlns:a16="http://schemas.microsoft.com/office/drawing/2014/main" id="{9B3761EC-5709-4C06-828F-4842BF73FFE5}"/>
                    </a:ext>
                  </a:extLst>
                </p:cNvPr>
                <p:cNvSpPr/>
                <p:nvPr/>
              </p:nvSpPr>
              <p:spPr>
                <a:xfrm flipH="1">
                  <a:off x="5177410" y="3861037"/>
                  <a:ext cx="1904125" cy="1381035"/>
                </a:xfrm>
                <a:prstGeom prst="cube">
                  <a:avLst>
                    <a:gd name="adj" fmla="val 20624"/>
                  </a:avLst>
                </a:pr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Cube 30">
                  <a:extLst>
                    <a:ext uri="{FF2B5EF4-FFF2-40B4-BE49-F238E27FC236}">
                      <a16:creationId xmlns:a16="http://schemas.microsoft.com/office/drawing/2014/main" id="{E505CB29-6500-438B-9399-F94851220119}"/>
                    </a:ext>
                  </a:extLst>
                </p:cNvPr>
                <p:cNvSpPr/>
                <p:nvPr/>
              </p:nvSpPr>
              <p:spPr>
                <a:xfrm flipH="1">
                  <a:off x="5185779" y="3488446"/>
                  <a:ext cx="1904125" cy="653222"/>
                </a:xfrm>
                <a:prstGeom prst="cube">
                  <a:avLst>
                    <a:gd name="adj" fmla="val 4876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15B1F20-FFF2-467C-AAF6-18E539385DD6}"/>
                    </a:ext>
                  </a:extLst>
                </p:cNvPr>
                <p:cNvSpPr txBox="1"/>
                <p:nvPr/>
              </p:nvSpPr>
              <p:spPr>
                <a:xfrm>
                  <a:off x="5760115" y="4433693"/>
                  <a:ext cx="10899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Open Sans" panose="020B0606030504020204" pitchFamily="34" charset="0"/>
                    </a:rPr>
                    <a:t>03</a:t>
                  </a:r>
                  <a:endPara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82727937-6B99-460F-AFBE-C1B123CD6E90}"/>
                  </a:ext>
                </a:extLst>
              </p:cNvPr>
              <p:cNvSpPr/>
              <p:nvPr/>
            </p:nvSpPr>
            <p:spPr>
              <a:xfrm flipH="1">
                <a:off x="8727126" y="2423118"/>
                <a:ext cx="2094537" cy="2270522"/>
              </a:xfrm>
              <a:prstGeom prst="cube">
                <a:avLst>
                  <a:gd name="adj" fmla="val 20548"/>
                </a:avLst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B8D739-EEBD-4B51-8C4F-0371909587A0}"/>
                </a:ext>
              </a:extLst>
            </p:cNvPr>
            <p:cNvSpPr txBox="1"/>
            <p:nvPr/>
          </p:nvSpPr>
          <p:spPr>
            <a:xfrm>
              <a:off x="9280324" y="3894742"/>
              <a:ext cx="1392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Open Sans" panose="020B0606030504020204" pitchFamily="34" charset="0"/>
                </a:rPr>
                <a:t>05</a:t>
              </a:r>
              <a:endPara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156755" y="1100527"/>
            <a:ext cx="1402797" cy="1096387"/>
            <a:chOff x="9202457" y="703907"/>
            <a:chExt cx="1697385" cy="145929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05B68A-B19F-47F2-9DA7-95A0663BAA59}"/>
                </a:ext>
              </a:extLst>
            </p:cNvPr>
            <p:cNvSpPr/>
            <p:nvPr/>
          </p:nvSpPr>
          <p:spPr>
            <a:xfrm>
              <a:off x="9383222" y="2053836"/>
              <a:ext cx="1335854" cy="109363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9202457" y="703907"/>
              <a:ext cx="1697385" cy="1450267"/>
              <a:chOff x="8924853" y="1131403"/>
              <a:chExt cx="1697385" cy="1450267"/>
            </a:xfrm>
          </p:grpSpPr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23039AEF-6BB3-4384-BBE0-11A2890CE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4853" y="1131403"/>
                <a:ext cx="1697385" cy="1450267"/>
              </a:xfrm>
              <a:custGeom>
                <a:avLst/>
                <a:gdLst>
                  <a:gd name="T0" fmla="*/ 707 w 771"/>
                  <a:gd name="T1" fmla="*/ 219 h 812"/>
                  <a:gd name="T2" fmla="*/ 760 w 771"/>
                  <a:gd name="T3" fmla="*/ 369 h 812"/>
                  <a:gd name="T4" fmla="*/ 685 w 771"/>
                  <a:gd name="T5" fmla="*/ 634 h 812"/>
                  <a:gd name="T6" fmla="*/ 197 w 771"/>
                  <a:gd name="T7" fmla="*/ 707 h 812"/>
                  <a:gd name="T8" fmla="*/ 97 w 771"/>
                  <a:gd name="T9" fmla="*/ 220 h 812"/>
                  <a:gd name="T10" fmla="*/ 594 w 771"/>
                  <a:gd name="T11" fmla="*/ 106 h 812"/>
                  <a:gd name="T12" fmla="*/ 552 w 771"/>
                  <a:gd name="T13" fmla="*/ 147 h 812"/>
                  <a:gd name="T14" fmla="*/ 509 w 771"/>
                  <a:gd name="T15" fmla="*/ 128 h 812"/>
                  <a:gd name="T16" fmla="*/ 454 w 771"/>
                  <a:gd name="T17" fmla="*/ 113 h 812"/>
                  <a:gd name="T18" fmla="*/ 372 w 771"/>
                  <a:gd name="T19" fmla="*/ 110 h 812"/>
                  <a:gd name="T20" fmla="*/ 241 w 771"/>
                  <a:gd name="T21" fmla="*/ 155 h 812"/>
                  <a:gd name="T22" fmla="*/ 147 w 771"/>
                  <a:gd name="T23" fmla="*/ 249 h 812"/>
                  <a:gd name="T24" fmla="*/ 115 w 771"/>
                  <a:gd name="T25" fmla="*/ 317 h 812"/>
                  <a:gd name="T26" fmla="*/ 103 w 771"/>
                  <a:gd name="T27" fmla="*/ 366 h 812"/>
                  <a:gd name="T28" fmla="*/ 102 w 771"/>
                  <a:gd name="T29" fmla="*/ 450 h 812"/>
                  <a:gd name="T30" fmla="*/ 124 w 771"/>
                  <a:gd name="T31" fmla="*/ 528 h 812"/>
                  <a:gd name="T32" fmla="*/ 209 w 771"/>
                  <a:gd name="T33" fmla="*/ 643 h 812"/>
                  <a:gd name="T34" fmla="*/ 295 w 771"/>
                  <a:gd name="T35" fmla="*/ 694 h 812"/>
                  <a:gd name="T36" fmla="*/ 357 w 771"/>
                  <a:gd name="T37" fmla="*/ 710 h 812"/>
                  <a:gd name="T38" fmla="*/ 439 w 771"/>
                  <a:gd name="T39" fmla="*/ 711 h 812"/>
                  <a:gd name="T40" fmla="*/ 512 w 771"/>
                  <a:gd name="T41" fmla="*/ 693 h 812"/>
                  <a:gd name="T42" fmla="*/ 585 w 771"/>
                  <a:gd name="T43" fmla="*/ 652 h 812"/>
                  <a:gd name="T44" fmla="*/ 644 w 771"/>
                  <a:gd name="T45" fmla="*/ 592 h 812"/>
                  <a:gd name="T46" fmla="*/ 677 w 771"/>
                  <a:gd name="T47" fmla="*/ 536 h 812"/>
                  <a:gd name="T48" fmla="*/ 696 w 771"/>
                  <a:gd name="T49" fmla="*/ 482 h 812"/>
                  <a:gd name="T50" fmla="*/ 704 w 771"/>
                  <a:gd name="T51" fmla="*/ 432 h 812"/>
                  <a:gd name="T52" fmla="*/ 702 w 771"/>
                  <a:gd name="T53" fmla="*/ 374 h 812"/>
                  <a:gd name="T54" fmla="*/ 695 w 771"/>
                  <a:gd name="T55" fmla="*/ 334 h 812"/>
                  <a:gd name="T56" fmla="*/ 666 w 771"/>
                  <a:gd name="T57" fmla="*/ 264 h 812"/>
                  <a:gd name="T58" fmla="*/ 667 w 771"/>
                  <a:gd name="T59" fmla="*/ 258 h 812"/>
                  <a:gd name="T60" fmla="*/ 703 w 771"/>
                  <a:gd name="T61" fmla="*/ 222 h 812"/>
                  <a:gd name="T62" fmla="*/ 707 w 771"/>
                  <a:gd name="T63" fmla="*/ 21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71" h="812">
                    <a:moveTo>
                      <a:pt x="707" y="219"/>
                    </a:moveTo>
                    <a:cubicBezTo>
                      <a:pt x="736" y="265"/>
                      <a:pt x="754" y="315"/>
                      <a:pt x="760" y="369"/>
                    </a:cubicBezTo>
                    <a:cubicBezTo>
                      <a:pt x="771" y="467"/>
                      <a:pt x="746" y="557"/>
                      <a:pt x="685" y="634"/>
                    </a:cubicBezTo>
                    <a:cubicBezTo>
                      <a:pt x="561" y="789"/>
                      <a:pt x="347" y="812"/>
                      <a:pt x="197" y="707"/>
                    </a:cubicBezTo>
                    <a:cubicBezTo>
                      <a:pt x="31" y="591"/>
                      <a:pt x="0" y="374"/>
                      <a:pt x="97" y="220"/>
                    </a:cubicBezTo>
                    <a:cubicBezTo>
                      <a:pt x="203" y="52"/>
                      <a:pt x="424" y="0"/>
                      <a:pt x="594" y="106"/>
                    </a:cubicBezTo>
                    <a:cubicBezTo>
                      <a:pt x="580" y="120"/>
                      <a:pt x="566" y="134"/>
                      <a:pt x="552" y="147"/>
                    </a:cubicBezTo>
                    <a:cubicBezTo>
                      <a:pt x="538" y="141"/>
                      <a:pt x="523" y="134"/>
                      <a:pt x="509" y="128"/>
                    </a:cubicBezTo>
                    <a:cubicBezTo>
                      <a:pt x="491" y="121"/>
                      <a:pt x="473" y="116"/>
                      <a:pt x="454" y="113"/>
                    </a:cubicBezTo>
                    <a:cubicBezTo>
                      <a:pt x="427" y="108"/>
                      <a:pt x="399" y="107"/>
                      <a:pt x="372" y="110"/>
                    </a:cubicBezTo>
                    <a:cubicBezTo>
                      <a:pt x="325" y="115"/>
                      <a:pt x="281" y="130"/>
                      <a:pt x="241" y="155"/>
                    </a:cubicBezTo>
                    <a:cubicBezTo>
                      <a:pt x="203" y="179"/>
                      <a:pt x="171" y="211"/>
                      <a:pt x="147" y="249"/>
                    </a:cubicBezTo>
                    <a:cubicBezTo>
                      <a:pt x="134" y="270"/>
                      <a:pt x="123" y="293"/>
                      <a:pt x="115" y="317"/>
                    </a:cubicBezTo>
                    <a:cubicBezTo>
                      <a:pt x="110" y="333"/>
                      <a:pt x="106" y="350"/>
                      <a:pt x="103" y="366"/>
                    </a:cubicBezTo>
                    <a:cubicBezTo>
                      <a:pt x="99" y="394"/>
                      <a:pt x="99" y="422"/>
                      <a:pt x="102" y="450"/>
                    </a:cubicBezTo>
                    <a:cubicBezTo>
                      <a:pt x="105" y="477"/>
                      <a:pt x="113" y="503"/>
                      <a:pt x="124" y="528"/>
                    </a:cubicBezTo>
                    <a:cubicBezTo>
                      <a:pt x="143" y="574"/>
                      <a:pt x="171" y="612"/>
                      <a:pt x="209" y="643"/>
                    </a:cubicBezTo>
                    <a:cubicBezTo>
                      <a:pt x="235" y="665"/>
                      <a:pt x="263" y="682"/>
                      <a:pt x="295" y="694"/>
                    </a:cubicBezTo>
                    <a:cubicBezTo>
                      <a:pt x="315" y="701"/>
                      <a:pt x="336" y="707"/>
                      <a:pt x="357" y="710"/>
                    </a:cubicBezTo>
                    <a:cubicBezTo>
                      <a:pt x="384" y="714"/>
                      <a:pt x="412" y="715"/>
                      <a:pt x="439" y="711"/>
                    </a:cubicBezTo>
                    <a:cubicBezTo>
                      <a:pt x="464" y="708"/>
                      <a:pt x="488" y="702"/>
                      <a:pt x="512" y="693"/>
                    </a:cubicBezTo>
                    <a:cubicBezTo>
                      <a:pt x="538" y="683"/>
                      <a:pt x="563" y="669"/>
                      <a:pt x="585" y="652"/>
                    </a:cubicBezTo>
                    <a:cubicBezTo>
                      <a:pt x="607" y="635"/>
                      <a:pt x="627" y="615"/>
                      <a:pt x="644" y="592"/>
                    </a:cubicBezTo>
                    <a:cubicBezTo>
                      <a:pt x="657" y="575"/>
                      <a:pt x="668" y="556"/>
                      <a:pt x="677" y="536"/>
                    </a:cubicBezTo>
                    <a:cubicBezTo>
                      <a:pt x="686" y="519"/>
                      <a:pt x="692" y="501"/>
                      <a:pt x="696" y="482"/>
                    </a:cubicBezTo>
                    <a:cubicBezTo>
                      <a:pt x="700" y="465"/>
                      <a:pt x="703" y="449"/>
                      <a:pt x="704" y="432"/>
                    </a:cubicBezTo>
                    <a:cubicBezTo>
                      <a:pt x="704" y="413"/>
                      <a:pt x="704" y="393"/>
                      <a:pt x="702" y="374"/>
                    </a:cubicBezTo>
                    <a:cubicBezTo>
                      <a:pt x="701" y="361"/>
                      <a:pt x="698" y="347"/>
                      <a:pt x="695" y="334"/>
                    </a:cubicBezTo>
                    <a:cubicBezTo>
                      <a:pt x="689" y="310"/>
                      <a:pt x="679" y="286"/>
                      <a:pt x="666" y="264"/>
                    </a:cubicBezTo>
                    <a:cubicBezTo>
                      <a:pt x="665" y="262"/>
                      <a:pt x="665" y="260"/>
                      <a:pt x="667" y="258"/>
                    </a:cubicBezTo>
                    <a:cubicBezTo>
                      <a:pt x="680" y="246"/>
                      <a:pt x="691" y="234"/>
                      <a:pt x="703" y="222"/>
                    </a:cubicBezTo>
                    <a:cubicBezTo>
                      <a:pt x="704" y="221"/>
                      <a:pt x="705" y="220"/>
                      <a:pt x="707" y="2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BB489A81-DB00-411E-90AF-DD0105863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3409" y="1443700"/>
                <a:ext cx="1002203" cy="804320"/>
              </a:xfrm>
              <a:custGeom>
                <a:avLst/>
                <a:gdLst>
                  <a:gd name="T0" fmla="*/ 350 w 455"/>
                  <a:gd name="T1" fmla="*/ 54 h 450"/>
                  <a:gd name="T2" fmla="*/ 311 w 455"/>
                  <a:gd name="T3" fmla="*/ 93 h 450"/>
                  <a:gd name="T4" fmla="*/ 305 w 455"/>
                  <a:gd name="T5" fmla="*/ 94 h 450"/>
                  <a:gd name="T6" fmla="*/ 262 w 455"/>
                  <a:gd name="T7" fmla="*/ 81 h 450"/>
                  <a:gd name="T8" fmla="*/ 210 w 455"/>
                  <a:gd name="T9" fmla="*/ 82 h 450"/>
                  <a:gd name="T10" fmla="*/ 148 w 455"/>
                  <a:gd name="T11" fmla="*/ 109 h 450"/>
                  <a:gd name="T12" fmla="*/ 103 w 455"/>
                  <a:gd name="T13" fmla="*/ 160 h 450"/>
                  <a:gd name="T14" fmla="*/ 84 w 455"/>
                  <a:gd name="T15" fmla="*/ 216 h 450"/>
                  <a:gd name="T16" fmla="*/ 90 w 455"/>
                  <a:gd name="T17" fmla="*/ 283 h 450"/>
                  <a:gd name="T18" fmla="*/ 154 w 455"/>
                  <a:gd name="T19" fmla="*/ 367 h 450"/>
                  <a:gd name="T20" fmla="*/ 225 w 455"/>
                  <a:gd name="T21" fmla="*/ 392 h 450"/>
                  <a:gd name="T22" fmla="*/ 302 w 455"/>
                  <a:gd name="T23" fmla="*/ 379 h 450"/>
                  <a:gd name="T24" fmla="*/ 364 w 455"/>
                  <a:gd name="T25" fmla="*/ 330 h 450"/>
                  <a:gd name="T26" fmla="*/ 391 w 455"/>
                  <a:gd name="T27" fmla="*/ 273 h 450"/>
                  <a:gd name="T28" fmla="*/ 395 w 455"/>
                  <a:gd name="T29" fmla="*/ 223 h 450"/>
                  <a:gd name="T30" fmla="*/ 380 w 455"/>
                  <a:gd name="T31" fmla="*/ 167 h 450"/>
                  <a:gd name="T32" fmla="*/ 422 w 455"/>
                  <a:gd name="T33" fmla="*/ 125 h 450"/>
                  <a:gd name="T34" fmla="*/ 453 w 455"/>
                  <a:gd name="T35" fmla="*/ 242 h 450"/>
                  <a:gd name="T36" fmla="*/ 418 w 455"/>
                  <a:gd name="T37" fmla="*/ 354 h 450"/>
                  <a:gd name="T38" fmla="*/ 235 w 455"/>
                  <a:gd name="T39" fmla="*/ 450 h 450"/>
                  <a:gd name="T40" fmla="*/ 85 w 455"/>
                  <a:gd name="T41" fmla="*/ 385 h 450"/>
                  <a:gd name="T42" fmla="*/ 95 w 455"/>
                  <a:gd name="T43" fmla="*/ 78 h 450"/>
                  <a:gd name="T44" fmla="*/ 350 w 455"/>
                  <a:gd name="T45" fmla="*/ 5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5" h="450">
                    <a:moveTo>
                      <a:pt x="350" y="54"/>
                    </a:moveTo>
                    <a:cubicBezTo>
                      <a:pt x="337" y="67"/>
                      <a:pt x="324" y="80"/>
                      <a:pt x="311" y="93"/>
                    </a:cubicBezTo>
                    <a:cubicBezTo>
                      <a:pt x="310" y="94"/>
                      <a:pt x="307" y="95"/>
                      <a:pt x="305" y="94"/>
                    </a:cubicBezTo>
                    <a:cubicBezTo>
                      <a:pt x="292" y="87"/>
                      <a:pt x="277" y="83"/>
                      <a:pt x="262" y="81"/>
                    </a:cubicBezTo>
                    <a:cubicBezTo>
                      <a:pt x="244" y="79"/>
                      <a:pt x="227" y="79"/>
                      <a:pt x="210" y="82"/>
                    </a:cubicBezTo>
                    <a:cubicBezTo>
                      <a:pt x="187" y="87"/>
                      <a:pt x="166" y="96"/>
                      <a:pt x="148" y="109"/>
                    </a:cubicBezTo>
                    <a:cubicBezTo>
                      <a:pt x="129" y="123"/>
                      <a:pt x="114" y="140"/>
                      <a:pt x="103" y="160"/>
                    </a:cubicBezTo>
                    <a:cubicBezTo>
                      <a:pt x="93" y="178"/>
                      <a:pt x="87" y="196"/>
                      <a:pt x="84" y="216"/>
                    </a:cubicBezTo>
                    <a:cubicBezTo>
                      <a:pt x="81" y="239"/>
                      <a:pt x="83" y="261"/>
                      <a:pt x="90" y="283"/>
                    </a:cubicBezTo>
                    <a:cubicBezTo>
                      <a:pt x="101" y="319"/>
                      <a:pt x="123" y="347"/>
                      <a:pt x="154" y="367"/>
                    </a:cubicBezTo>
                    <a:cubicBezTo>
                      <a:pt x="176" y="381"/>
                      <a:pt x="199" y="389"/>
                      <a:pt x="225" y="392"/>
                    </a:cubicBezTo>
                    <a:cubicBezTo>
                      <a:pt x="252" y="394"/>
                      <a:pt x="277" y="390"/>
                      <a:pt x="302" y="379"/>
                    </a:cubicBezTo>
                    <a:cubicBezTo>
                      <a:pt x="327" y="368"/>
                      <a:pt x="348" y="352"/>
                      <a:pt x="364" y="330"/>
                    </a:cubicBezTo>
                    <a:cubicBezTo>
                      <a:pt x="377" y="313"/>
                      <a:pt x="386" y="294"/>
                      <a:pt x="391" y="273"/>
                    </a:cubicBezTo>
                    <a:cubicBezTo>
                      <a:pt x="395" y="256"/>
                      <a:pt x="397" y="240"/>
                      <a:pt x="395" y="223"/>
                    </a:cubicBezTo>
                    <a:cubicBezTo>
                      <a:pt x="394" y="204"/>
                      <a:pt x="389" y="185"/>
                      <a:pt x="380" y="167"/>
                    </a:cubicBezTo>
                    <a:cubicBezTo>
                      <a:pt x="394" y="153"/>
                      <a:pt x="408" y="139"/>
                      <a:pt x="422" y="125"/>
                    </a:cubicBezTo>
                    <a:cubicBezTo>
                      <a:pt x="444" y="161"/>
                      <a:pt x="455" y="200"/>
                      <a:pt x="453" y="242"/>
                    </a:cubicBezTo>
                    <a:cubicBezTo>
                      <a:pt x="452" y="283"/>
                      <a:pt x="441" y="320"/>
                      <a:pt x="418" y="354"/>
                    </a:cubicBezTo>
                    <a:cubicBezTo>
                      <a:pt x="374" y="418"/>
                      <a:pt x="312" y="450"/>
                      <a:pt x="235" y="450"/>
                    </a:cubicBezTo>
                    <a:cubicBezTo>
                      <a:pt x="176" y="450"/>
                      <a:pt x="125" y="427"/>
                      <a:pt x="85" y="385"/>
                    </a:cubicBezTo>
                    <a:cubicBezTo>
                      <a:pt x="0" y="295"/>
                      <a:pt x="6" y="160"/>
                      <a:pt x="95" y="78"/>
                    </a:cubicBezTo>
                    <a:cubicBezTo>
                      <a:pt x="179" y="0"/>
                      <a:pt x="293" y="14"/>
                      <a:pt x="350" y="5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">
                <a:extLst>
                  <a:ext uri="{FF2B5EF4-FFF2-40B4-BE49-F238E27FC236}">
                    <a16:creationId xmlns:a16="http://schemas.microsoft.com/office/drawing/2014/main" id="{33C2BF33-4BC1-456E-9F1C-86FDA8F60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6351" y="1222156"/>
                <a:ext cx="953957" cy="775848"/>
              </a:xfrm>
              <a:custGeom>
                <a:avLst/>
                <a:gdLst>
                  <a:gd name="T0" fmla="*/ 363 w 433"/>
                  <a:gd name="T1" fmla="*/ 0 h 434"/>
                  <a:gd name="T2" fmla="*/ 363 w 433"/>
                  <a:gd name="T3" fmla="*/ 71 h 434"/>
                  <a:gd name="T4" fmla="*/ 432 w 433"/>
                  <a:gd name="T5" fmla="*/ 71 h 434"/>
                  <a:gd name="T6" fmla="*/ 433 w 433"/>
                  <a:gd name="T7" fmla="*/ 73 h 434"/>
                  <a:gd name="T8" fmla="*/ 408 w 433"/>
                  <a:gd name="T9" fmla="*/ 98 h 434"/>
                  <a:gd name="T10" fmla="*/ 303 w 433"/>
                  <a:gd name="T11" fmla="*/ 203 h 434"/>
                  <a:gd name="T12" fmla="*/ 292 w 433"/>
                  <a:gd name="T13" fmla="*/ 207 h 434"/>
                  <a:gd name="T14" fmla="*/ 262 w 433"/>
                  <a:gd name="T15" fmla="*/ 208 h 434"/>
                  <a:gd name="T16" fmla="*/ 255 w 433"/>
                  <a:gd name="T17" fmla="*/ 210 h 434"/>
                  <a:gd name="T18" fmla="*/ 176 w 433"/>
                  <a:gd name="T19" fmla="*/ 289 h 434"/>
                  <a:gd name="T20" fmla="*/ 141 w 433"/>
                  <a:gd name="T21" fmla="*/ 325 h 434"/>
                  <a:gd name="T22" fmla="*/ 140 w 433"/>
                  <a:gd name="T23" fmla="*/ 330 h 434"/>
                  <a:gd name="T24" fmla="*/ 146 w 433"/>
                  <a:gd name="T25" fmla="*/ 354 h 434"/>
                  <a:gd name="T26" fmla="*/ 121 w 433"/>
                  <a:gd name="T27" fmla="*/ 415 h 434"/>
                  <a:gd name="T28" fmla="*/ 67 w 433"/>
                  <a:gd name="T29" fmla="*/ 432 h 434"/>
                  <a:gd name="T30" fmla="*/ 12 w 433"/>
                  <a:gd name="T31" fmla="*/ 397 h 434"/>
                  <a:gd name="T32" fmla="*/ 4 w 433"/>
                  <a:gd name="T33" fmla="*/ 342 h 434"/>
                  <a:gd name="T34" fmla="*/ 46 w 433"/>
                  <a:gd name="T35" fmla="*/ 294 h 434"/>
                  <a:gd name="T36" fmla="*/ 105 w 433"/>
                  <a:gd name="T37" fmla="*/ 295 h 434"/>
                  <a:gd name="T38" fmla="*/ 110 w 433"/>
                  <a:gd name="T39" fmla="*/ 293 h 434"/>
                  <a:gd name="T40" fmla="*/ 191 w 433"/>
                  <a:gd name="T41" fmla="*/ 213 h 434"/>
                  <a:gd name="T42" fmla="*/ 223 w 433"/>
                  <a:gd name="T43" fmla="*/ 181 h 434"/>
                  <a:gd name="T44" fmla="*/ 227 w 433"/>
                  <a:gd name="T45" fmla="*/ 171 h 434"/>
                  <a:gd name="T46" fmla="*/ 227 w 433"/>
                  <a:gd name="T47" fmla="*/ 143 h 434"/>
                  <a:gd name="T48" fmla="*/ 231 w 433"/>
                  <a:gd name="T49" fmla="*/ 131 h 434"/>
                  <a:gd name="T50" fmla="*/ 360 w 433"/>
                  <a:gd name="T51" fmla="*/ 3 h 434"/>
                  <a:gd name="T52" fmla="*/ 363 w 433"/>
                  <a:gd name="T53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3" h="434">
                    <a:moveTo>
                      <a:pt x="363" y="0"/>
                    </a:moveTo>
                    <a:cubicBezTo>
                      <a:pt x="363" y="24"/>
                      <a:pt x="363" y="47"/>
                      <a:pt x="363" y="71"/>
                    </a:cubicBezTo>
                    <a:cubicBezTo>
                      <a:pt x="386" y="71"/>
                      <a:pt x="409" y="71"/>
                      <a:pt x="432" y="71"/>
                    </a:cubicBezTo>
                    <a:cubicBezTo>
                      <a:pt x="432" y="72"/>
                      <a:pt x="432" y="73"/>
                      <a:pt x="433" y="73"/>
                    </a:cubicBezTo>
                    <a:cubicBezTo>
                      <a:pt x="424" y="81"/>
                      <a:pt x="416" y="90"/>
                      <a:pt x="408" y="98"/>
                    </a:cubicBezTo>
                    <a:cubicBezTo>
                      <a:pt x="373" y="133"/>
                      <a:pt x="338" y="168"/>
                      <a:pt x="303" y="203"/>
                    </a:cubicBezTo>
                    <a:cubicBezTo>
                      <a:pt x="300" y="206"/>
                      <a:pt x="297" y="208"/>
                      <a:pt x="292" y="207"/>
                    </a:cubicBezTo>
                    <a:cubicBezTo>
                      <a:pt x="282" y="207"/>
                      <a:pt x="272" y="207"/>
                      <a:pt x="262" y="208"/>
                    </a:cubicBezTo>
                    <a:cubicBezTo>
                      <a:pt x="260" y="208"/>
                      <a:pt x="256" y="209"/>
                      <a:pt x="255" y="210"/>
                    </a:cubicBezTo>
                    <a:cubicBezTo>
                      <a:pt x="228" y="237"/>
                      <a:pt x="202" y="263"/>
                      <a:pt x="176" y="289"/>
                    </a:cubicBezTo>
                    <a:cubicBezTo>
                      <a:pt x="164" y="301"/>
                      <a:pt x="152" y="313"/>
                      <a:pt x="141" y="325"/>
                    </a:cubicBezTo>
                    <a:cubicBezTo>
                      <a:pt x="140" y="326"/>
                      <a:pt x="139" y="328"/>
                      <a:pt x="140" y="330"/>
                    </a:cubicBezTo>
                    <a:cubicBezTo>
                      <a:pt x="143" y="338"/>
                      <a:pt x="145" y="346"/>
                      <a:pt x="146" y="354"/>
                    </a:cubicBezTo>
                    <a:cubicBezTo>
                      <a:pt x="148" y="379"/>
                      <a:pt x="139" y="399"/>
                      <a:pt x="121" y="415"/>
                    </a:cubicBezTo>
                    <a:cubicBezTo>
                      <a:pt x="105" y="428"/>
                      <a:pt x="87" y="434"/>
                      <a:pt x="67" y="432"/>
                    </a:cubicBezTo>
                    <a:cubicBezTo>
                      <a:pt x="43" y="429"/>
                      <a:pt x="25" y="417"/>
                      <a:pt x="12" y="397"/>
                    </a:cubicBezTo>
                    <a:cubicBezTo>
                      <a:pt x="2" y="380"/>
                      <a:pt x="0" y="361"/>
                      <a:pt x="4" y="342"/>
                    </a:cubicBezTo>
                    <a:cubicBezTo>
                      <a:pt x="10" y="320"/>
                      <a:pt x="24" y="303"/>
                      <a:pt x="46" y="294"/>
                    </a:cubicBezTo>
                    <a:cubicBezTo>
                      <a:pt x="66" y="285"/>
                      <a:pt x="86" y="286"/>
                      <a:pt x="105" y="295"/>
                    </a:cubicBezTo>
                    <a:cubicBezTo>
                      <a:pt x="107" y="295"/>
                      <a:pt x="109" y="294"/>
                      <a:pt x="110" y="293"/>
                    </a:cubicBezTo>
                    <a:cubicBezTo>
                      <a:pt x="137" y="267"/>
                      <a:pt x="164" y="240"/>
                      <a:pt x="191" y="213"/>
                    </a:cubicBezTo>
                    <a:cubicBezTo>
                      <a:pt x="202" y="202"/>
                      <a:pt x="212" y="191"/>
                      <a:pt x="223" y="181"/>
                    </a:cubicBezTo>
                    <a:cubicBezTo>
                      <a:pt x="226" y="178"/>
                      <a:pt x="227" y="175"/>
                      <a:pt x="227" y="171"/>
                    </a:cubicBezTo>
                    <a:cubicBezTo>
                      <a:pt x="227" y="162"/>
                      <a:pt x="227" y="152"/>
                      <a:pt x="227" y="143"/>
                    </a:cubicBezTo>
                    <a:cubicBezTo>
                      <a:pt x="226" y="138"/>
                      <a:pt x="228" y="135"/>
                      <a:pt x="231" y="131"/>
                    </a:cubicBezTo>
                    <a:cubicBezTo>
                      <a:pt x="274" y="88"/>
                      <a:pt x="317" y="45"/>
                      <a:pt x="360" y="3"/>
                    </a:cubicBezTo>
                    <a:cubicBezTo>
                      <a:pt x="361" y="2"/>
                      <a:pt x="362" y="1"/>
                      <a:pt x="3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1475084" y="2955672"/>
            <a:ext cx="10383656" cy="3767761"/>
            <a:chOff x="1398884" y="2752472"/>
            <a:chExt cx="10383656" cy="3767761"/>
          </a:xfrm>
        </p:grpSpPr>
        <p:grpSp>
          <p:nvGrpSpPr>
            <p:cNvPr id="117" name="Group 116"/>
            <p:cNvGrpSpPr/>
            <p:nvPr/>
          </p:nvGrpSpPr>
          <p:grpSpPr>
            <a:xfrm>
              <a:off x="1398884" y="2752472"/>
              <a:ext cx="5019676" cy="3709030"/>
              <a:chOff x="1492623" y="3322803"/>
              <a:chExt cx="5019676" cy="370903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1492623" y="3322803"/>
                <a:ext cx="1123879" cy="1070455"/>
                <a:chOff x="2386337" y="2871455"/>
                <a:chExt cx="1223588" cy="1328236"/>
              </a:xfrm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5F9464C1-0FA0-4509-97F0-B2B81B79FC25}"/>
                    </a:ext>
                  </a:extLst>
                </p:cNvPr>
                <p:cNvGrpSpPr/>
                <p:nvPr/>
              </p:nvGrpSpPr>
              <p:grpSpPr>
                <a:xfrm rot="20404528">
                  <a:off x="2386337" y="2871455"/>
                  <a:ext cx="1155853" cy="1328236"/>
                  <a:chOff x="4869155" y="1735076"/>
                  <a:chExt cx="323314" cy="822038"/>
                </a:xfrm>
                <a:solidFill>
                  <a:schemeClr val="tx1"/>
                </a:solidFill>
              </p:grpSpPr>
              <p:sp>
                <p:nvSpPr>
                  <p:cNvPr id="130" name="Freeform 6">
                    <a:extLst>
                      <a:ext uri="{FF2B5EF4-FFF2-40B4-BE49-F238E27FC236}">
                        <a16:creationId xmlns:a16="http://schemas.microsoft.com/office/drawing/2014/main" id="{2E70A360-E7E9-490A-B22E-72C3A97AE3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9155" y="1901122"/>
                    <a:ext cx="323314" cy="655992"/>
                  </a:xfrm>
                  <a:custGeom>
                    <a:avLst/>
                    <a:gdLst>
                      <a:gd name="T0" fmla="*/ 359 w 740"/>
                      <a:gd name="T1" fmla="*/ 85 h 685"/>
                      <a:gd name="T2" fmla="*/ 297 w 740"/>
                      <a:gd name="T3" fmla="*/ 76 h 685"/>
                      <a:gd name="T4" fmla="*/ 263 w 740"/>
                      <a:gd name="T5" fmla="*/ 70 h 685"/>
                      <a:gd name="T6" fmla="*/ 241 w 740"/>
                      <a:gd name="T7" fmla="*/ 80 h 685"/>
                      <a:gd name="T8" fmla="*/ 179 w 740"/>
                      <a:gd name="T9" fmla="*/ 154 h 685"/>
                      <a:gd name="T10" fmla="*/ 147 w 740"/>
                      <a:gd name="T11" fmla="*/ 165 h 685"/>
                      <a:gd name="T12" fmla="*/ 123 w 740"/>
                      <a:gd name="T13" fmla="*/ 141 h 685"/>
                      <a:gd name="T14" fmla="*/ 129 w 740"/>
                      <a:gd name="T15" fmla="*/ 114 h 685"/>
                      <a:gd name="T16" fmla="*/ 214 w 740"/>
                      <a:gd name="T17" fmla="*/ 12 h 685"/>
                      <a:gd name="T18" fmla="*/ 237 w 740"/>
                      <a:gd name="T19" fmla="*/ 1 h 685"/>
                      <a:gd name="T20" fmla="*/ 402 w 740"/>
                      <a:gd name="T21" fmla="*/ 2 h 685"/>
                      <a:gd name="T22" fmla="*/ 502 w 740"/>
                      <a:gd name="T23" fmla="*/ 43 h 685"/>
                      <a:gd name="T24" fmla="*/ 544 w 740"/>
                      <a:gd name="T25" fmla="*/ 99 h 685"/>
                      <a:gd name="T26" fmla="*/ 582 w 740"/>
                      <a:gd name="T27" fmla="*/ 170 h 685"/>
                      <a:gd name="T28" fmla="*/ 603 w 740"/>
                      <a:gd name="T29" fmla="*/ 210 h 685"/>
                      <a:gd name="T30" fmla="*/ 614 w 740"/>
                      <a:gd name="T31" fmla="*/ 213 h 685"/>
                      <a:gd name="T32" fmla="*/ 690 w 740"/>
                      <a:gd name="T33" fmla="*/ 161 h 685"/>
                      <a:gd name="T34" fmla="*/ 724 w 740"/>
                      <a:gd name="T35" fmla="*/ 160 h 685"/>
                      <a:gd name="T36" fmla="*/ 739 w 740"/>
                      <a:gd name="T37" fmla="*/ 190 h 685"/>
                      <a:gd name="T38" fmla="*/ 722 w 740"/>
                      <a:gd name="T39" fmla="*/ 217 h 685"/>
                      <a:gd name="T40" fmla="*/ 679 w 740"/>
                      <a:gd name="T41" fmla="*/ 247 h 685"/>
                      <a:gd name="T42" fmla="*/ 606 w 740"/>
                      <a:gd name="T43" fmla="*/ 297 h 685"/>
                      <a:gd name="T44" fmla="*/ 569 w 740"/>
                      <a:gd name="T45" fmla="*/ 287 h 685"/>
                      <a:gd name="T46" fmla="*/ 488 w 740"/>
                      <a:gd name="T47" fmla="*/ 170 h 685"/>
                      <a:gd name="T48" fmla="*/ 486 w 740"/>
                      <a:gd name="T49" fmla="*/ 168 h 685"/>
                      <a:gd name="T50" fmla="*/ 423 w 740"/>
                      <a:gd name="T51" fmla="*/ 257 h 685"/>
                      <a:gd name="T52" fmla="*/ 434 w 740"/>
                      <a:gd name="T53" fmla="*/ 268 h 685"/>
                      <a:gd name="T54" fmla="*/ 554 w 740"/>
                      <a:gd name="T55" fmla="*/ 374 h 685"/>
                      <a:gd name="T56" fmla="*/ 570 w 740"/>
                      <a:gd name="T57" fmla="*/ 388 h 685"/>
                      <a:gd name="T58" fmla="*/ 583 w 740"/>
                      <a:gd name="T59" fmla="*/ 419 h 685"/>
                      <a:gd name="T60" fmla="*/ 583 w 740"/>
                      <a:gd name="T61" fmla="*/ 483 h 685"/>
                      <a:gd name="T62" fmla="*/ 584 w 740"/>
                      <a:gd name="T63" fmla="*/ 637 h 685"/>
                      <a:gd name="T64" fmla="*/ 563 w 740"/>
                      <a:gd name="T65" fmla="*/ 674 h 685"/>
                      <a:gd name="T66" fmla="*/ 505 w 740"/>
                      <a:gd name="T67" fmla="*/ 652 h 685"/>
                      <a:gd name="T68" fmla="*/ 503 w 740"/>
                      <a:gd name="T69" fmla="*/ 637 h 685"/>
                      <a:gd name="T70" fmla="*/ 503 w 740"/>
                      <a:gd name="T71" fmla="*/ 465 h 685"/>
                      <a:gd name="T72" fmla="*/ 485 w 740"/>
                      <a:gd name="T73" fmla="*/ 431 h 685"/>
                      <a:gd name="T74" fmla="*/ 361 w 740"/>
                      <a:gd name="T75" fmla="*/ 345 h 685"/>
                      <a:gd name="T76" fmla="*/ 359 w 740"/>
                      <a:gd name="T77" fmla="*/ 344 h 685"/>
                      <a:gd name="T78" fmla="*/ 330 w 740"/>
                      <a:gd name="T79" fmla="*/ 384 h 685"/>
                      <a:gd name="T80" fmla="*/ 291 w 740"/>
                      <a:gd name="T81" fmla="*/ 437 h 685"/>
                      <a:gd name="T82" fmla="*/ 259 w 740"/>
                      <a:gd name="T83" fmla="*/ 454 h 685"/>
                      <a:gd name="T84" fmla="*/ 41 w 740"/>
                      <a:gd name="T85" fmla="*/ 455 h 685"/>
                      <a:gd name="T86" fmla="*/ 1 w 740"/>
                      <a:gd name="T87" fmla="*/ 412 h 685"/>
                      <a:gd name="T88" fmla="*/ 42 w 740"/>
                      <a:gd name="T89" fmla="*/ 373 h 685"/>
                      <a:gd name="T90" fmla="*/ 205 w 740"/>
                      <a:gd name="T91" fmla="*/ 373 h 685"/>
                      <a:gd name="T92" fmla="*/ 237 w 740"/>
                      <a:gd name="T93" fmla="*/ 352 h 685"/>
                      <a:gd name="T94" fmla="*/ 271 w 740"/>
                      <a:gd name="T95" fmla="*/ 278 h 685"/>
                      <a:gd name="T96" fmla="*/ 304 w 740"/>
                      <a:gd name="T97" fmla="*/ 206 h 685"/>
                      <a:gd name="T98" fmla="*/ 334 w 740"/>
                      <a:gd name="T99" fmla="*/ 141 h 685"/>
                      <a:gd name="T100" fmla="*/ 358 w 740"/>
                      <a:gd name="T101" fmla="*/ 88 h 685"/>
                      <a:gd name="T102" fmla="*/ 359 w 740"/>
                      <a:gd name="T103" fmla="*/ 85 h 6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740" h="685">
                        <a:moveTo>
                          <a:pt x="359" y="85"/>
                        </a:moveTo>
                        <a:cubicBezTo>
                          <a:pt x="338" y="82"/>
                          <a:pt x="318" y="79"/>
                          <a:pt x="297" y="76"/>
                        </a:cubicBezTo>
                        <a:cubicBezTo>
                          <a:pt x="286" y="74"/>
                          <a:pt x="274" y="72"/>
                          <a:pt x="263" y="70"/>
                        </a:cubicBezTo>
                        <a:cubicBezTo>
                          <a:pt x="253" y="69"/>
                          <a:pt x="247" y="73"/>
                          <a:pt x="241" y="80"/>
                        </a:cubicBezTo>
                        <a:cubicBezTo>
                          <a:pt x="220" y="105"/>
                          <a:pt x="200" y="129"/>
                          <a:pt x="179" y="154"/>
                        </a:cubicBezTo>
                        <a:cubicBezTo>
                          <a:pt x="171" y="164"/>
                          <a:pt x="159" y="168"/>
                          <a:pt x="147" y="165"/>
                        </a:cubicBezTo>
                        <a:cubicBezTo>
                          <a:pt x="134" y="162"/>
                          <a:pt x="126" y="154"/>
                          <a:pt x="123" y="141"/>
                        </a:cubicBezTo>
                        <a:cubicBezTo>
                          <a:pt x="120" y="132"/>
                          <a:pt x="122" y="122"/>
                          <a:pt x="129" y="114"/>
                        </a:cubicBezTo>
                        <a:cubicBezTo>
                          <a:pt x="157" y="80"/>
                          <a:pt x="185" y="46"/>
                          <a:pt x="214" y="12"/>
                        </a:cubicBezTo>
                        <a:cubicBezTo>
                          <a:pt x="220" y="5"/>
                          <a:pt x="227" y="1"/>
                          <a:pt x="237" y="1"/>
                        </a:cubicBezTo>
                        <a:cubicBezTo>
                          <a:pt x="292" y="1"/>
                          <a:pt x="347" y="0"/>
                          <a:pt x="402" y="2"/>
                        </a:cubicBezTo>
                        <a:cubicBezTo>
                          <a:pt x="440" y="3"/>
                          <a:pt x="474" y="18"/>
                          <a:pt x="502" y="43"/>
                        </a:cubicBezTo>
                        <a:cubicBezTo>
                          <a:pt x="520" y="59"/>
                          <a:pt x="533" y="79"/>
                          <a:pt x="544" y="99"/>
                        </a:cubicBezTo>
                        <a:cubicBezTo>
                          <a:pt x="556" y="123"/>
                          <a:pt x="569" y="147"/>
                          <a:pt x="582" y="170"/>
                        </a:cubicBezTo>
                        <a:cubicBezTo>
                          <a:pt x="589" y="184"/>
                          <a:pt x="596" y="197"/>
                          <a:pt x="603" y="210"/>
                        </a:cubicBezTo>
                        <a:cubicBezTo>
                          <a:pt x="606" y="215"/>
                          <a:pt x="610" y="216"/>
                          <a:pt x="614" y="213"/>
                        </a:cubicBezTo>
                        <a:cubicBezTo>
                          <a:pt x="640" y="196"/>
                          <a:pt x="665" y="178"/>
                          <a:pt x="690" y="161"/>
                        </a:cubicBezTo>
                        <a:cubicBezTo>
                          <a:pt x="701" y="154"/>
                          <a:pt x="713" y="154"/>
                          <a:pt x="724" y="160"/>
                        </a:cubicBezTo>
                        <a:cubicBezTo>
                          <a:pt x="734" y="167"/>
                          <a:pt x="740" y="177"/>
                          <a:pt x="739" y="190"/>
                        </a:cubicBezTo>
                        <a:cubicBezTo>
                          <a:pt x="739" y="202"/>
                          <a:pt x="732" y="210"/>
                          <a:pt x="722" y="217"/>
                        </a:cubicBezTo>
                        <a:cubicBezTo>
                          <a:pt x="707" y="227"/>
                          <a:pt x="693" y="237"/>
                          <a:pt x="679" y="247"/>
                        </a:cubicBezTo>
                        <a:cubicBezTo>
                          <a:pt x="655" y="263"/>
                          <a:pt x="631" y="280"/>
                          <a:pt x="606" y="297"/>
                        </a:cubicBezTo>
                        <a:cubicBezTo>
                          <a:pt x="593" y="305"/>
                          <a:pt x="577" y="299"/>
                          <a:pt x="569" y="287"/>
                        </a:cubicBezTo>
                        <a:cubicBezTo>
                          <a:pt x="542" y="248"/>
                          <a:pt x="515" y="209"/>
                          <a:pt x="488" y="170"/>
                        </a:cubicBezTo>
                        <a:cubicBezTo>
                          <a:pt x="488" y="170"/>
                          <a:pt x="487" y="169"/>
                          <a:pt x="486" y="168"/>
                        </a:cubicBezTo>
                        <a:cubicBezTo>
                          <a:pt x="465" y="198"/>
                          <a:pt x="444" y="227"/>
                          <a:pt x="423" y="257"/>
                        </a:cubicBezTo>
                        <a:cubicBezTo>
                          <a:pt x="427" y="261"/>
                          <a:pt x="431" y="265"/>
                          <a:pt x="434" y="268"/>
                        </a:cubicBezTo>
                        <a:cubicBezTo>
                          <a:pt x="474" y="303"/>
                          <a:pt x="514" y="338"/>
                          <a:pt x="554" y="374"/>
                        </a:cubicBezTo>
                        <a:cubicBezTo>
                          <a:pt x="559" y="378"/>
                          <a:pt x="565" y="383"/>
                          <a:pt x="570" y="388"/>
                        </a:cubicBezTo>
                        <a:cubicBezTo>
                          <a:pt x="579" y="396"/>
                          <a:pt x="583" y="407"/>
                          <a:pt x="583" y="419"/>
                        </a:cubicBezTo>
                        <a:cubicBezTo>
                          <a:pt x="583" y="440"/>
                          <a:pt x="583" y="461"/>
                          <a:pt x="583" y="483"/>
                        </a:cubicBezTo>
                        <a:cubicBezTo>
                          <a:pt x="584" y="534"/>
                          <a:pt x="584" y="585"/>
                          <a:pt x="584" y="637"/>
                        </a:cubicBezTo>
                        <a:cubicBezTo>
                          <a:pt x="584" y="653"/>
                          <a:pt x="577" y="666"/>
                          <a:pt x="563" y="674"/>
                        </a:cubicBezTo>
                        <a:cubicBezTo>
                          <a:pt x="541" y="685"/>
                          <a:pt x="513" y="676"/>
                          <a:pt x="505" y="652"/>
                        </a:cubicBezTo>
                        <a:cubicBezTo>
                          <a:pt x="503" y="647"/>
                          <a:pt x="503" y="642"/>
                          <a:pt x="503" y="637"/>
                        </a:cubicBezTo>
                        <a:cubicBezTo>
                          <a:pt x="502" y="579"/>
                          <a:pt x="502" y="522"/>
                          <a:pt x="503" y="465"/>
                        </a:cubicBezTo>
                        <a:cubicBezTo>
                          <a:pt x="503" y="450"/>
                          <a:pt x="498" y="439"/>
                          <a:pt x="485" y="431"/>
                        </a:cubicBezTo>
                        <a:cubicBezTo>
                          <a:pt x="444" y="402"/>
                          <a:pt x="402" y="373"/>
                          <a:pt x="361" y="345"/>
                        </a:cubicBezTo>
                        <a:cubicBezTo>
                          <a:pt x="361" y="344"/>
                          <a:pt x="360" y="344"/>
                          <a:pt x="359" y="344"/>
                        </a:cubicBezTo>
                        <a:cubicBezTo>
                          <a:pt x="350" y="357"/>
                          <a:pt x="340" y="371"/>
                          <a:pt x="330" y="384"/>
                        </a:cubicBezTo>
                        <a:cubicBezTo>
                          <a:pt x="317" y="402"/>
                          <a:pt x="304" y="420"/>
                          <a:pt x="291" y="437"/>
                        </a:cubicBezTo>
                        <a:cubicBezTo>
                          <a:pt x="283" y="448"/>
                          <a:pt x="273" y="454"/>
                          <a:pt x="259" y="454"/>
                        </a:cubicBezTo>
                        <a:cubicBezTo>
                          <a:pt x="186" y="454"/>
                          <a:pt x="113" y="455"/>
                          <a:pt x="41" y="455"/>
                        </a:cubicBezTo>
                        <a:cubicBezTo>
                          <a:pt x="17" y="455"/>
                          <a:pt x="0" y="435"/>
                          <a:pt x="1" y="412"/>
                        </a:cubicBezTo>
                        <a:cubicBezTo>
                          <a:pt x="1" y="390"/>
                          <a:pt x="21" y="373"/>
                          <a:pt x="42" y="373"/>
                        </a:cubicBezTo>
                        <a:cubicBezTo>
                          <a:pt x="97" y="373"/>
                          <a:pt x="151" y="373"/>
                          <a:pt x="205" y="373"/>
                        </a:cubicBezTo>
                        <a:cubicBezTo>
                          <a:pt x="226" y="373"/>
                          <a:pt x="231" y="367"/>
                          <a:pt x="237" y="352"/>
                        </a:cubicBezTo>
                        <a:cubicBezTo>
                          <a:pt x="248" y="327"/>
                          <a:pt x="260" y="303"/>
                          <a:pt x="271" y="278"/>
                        </a:cubicBezTo>
                        <a:cubicBezTo>
                          <a:pt x="282" y="254"/>
                          <a:pt x="293" y="230"/>
                          <a:pt x="304" y="206"/>
                        </a:cubicBezTo>
                        <a:cubicBezTo>
                          <a:pt x="314" y="184"/>
                          <a:pt x="324" y="163"/>
                          <a:pt x="334" y="141"/>
                        </a:cubicBezTo>
                        <a:cubicBezTo>
                          <a:pt x="342" y="123"/>
                          <a:pt x="350" y="106"/>
                          <a:pt x="358" y="88"/>
                        </a:cubicBezTo>
                        <a:cubicBezTo>
                          <a:pt x="358" y="88"/>
                          <a:pt x="358" y="87"/>
                          <a:pt x="359" y="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 7">
                    <a:extLst>
                      <a:ext uri="{FF2B5EF4-FFF2-40B4-BE49-F238E27FC236}">
                        <a16:creationId xmlns:a16="http://schemas.microsoft.com/office/drawing/2014/main" id="{E0822EEE-CBC2-4122-AC69-C7A2F5024F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51861" y="1735076"/>
                    <a:ext cx="83490" cy="164595"/>
                  </a:xfrm>
                  <a:custGeom>
                    <a:avLst/>
                    <a:gdLst>
                      <a:gd name="T0" fmla="*/ 78 w 157"/>
                      <a:gd name="T1" fmla="*/ 0 h 156"/>
                      <a:gd name="T2" fmla="*/ 157 w 157"/>
                      <a:gd name="T3" fmla="*/ 78 h 156"/>
                      <a:gd name="T4" fmla="*/ 79 w 157"/>
                      <a:gd name="T5" fmla="*/ 156 h 156"/>
                      <a:gd name="T6" fmla="*/ 0 w 157"/>
                      <a:gd name="T7" fmla="*/ 78 h 156"/>
                      <a:gd name="T8" fmla="*/ 78 w 157"/>
                      <a:gd name="T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7" h="156">
                        <a:moveTo>
                          <a:pt x="78" y="0"/>
                        </a:moveTo>
                        <a:cubicBezTo>
                          <a:pt x="123" y="0"/>
                          <a:pt x="157" y="34"/>
                          <a:pt x="157" y="78"/>
                        </a:cubicBezTo>
                        <a:cubicBezTo>
                          <a:pt x="156" y="121"/>
                          <a:pt x="123" y="156"/>
                          <a:pt x="79" y="156"/>
                        </a:cubicBezTo>
                        <a:cubicBezTo>
                          <a:pt x="34" y="156"/>
                          <a:pt x="0" y="122"/>
                          <a:pt x="0" y="78"/>
                        </a:cubicBezTo>
                        <a:cubicBezTo>
                          <a:pt x="0" y="33"/>
                          <a:pt x="34" y="0"/>
                          <a:pt x="7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28DE37FC-A6EA-40B6-812D-B1B4DEAC1533}"/>
                    </a:ext>
                  </a:extLst>
                </p:cNvPr>
                <p:cNvSpPr/>
                <p:nvPr/>
              </p:nvSpPr>
              <p:spPr>
                <a:xfrm>
                  <a:off x="3157619" y="3957467"/>
                  <a:ext cx="452306" cy="116199"/>
                </a:xfrm>
                <a:prstGeom prst="ellipse">
                  <a:avLst/>
                </a:prstGeom>
                <a:solidFill>
                  <a:schemeClr val="tx2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1551298" y="5111103"/>
                <a:ext cx="4961001" cy="1920730"/>
                <a:chOff x="2651760" y="4912190"/>
                <a:chExt cx="4961001" cy="1920730"/>
              </a:xfrm>
            </p:grpSpPr>
            <p:grpSp>
              <p:nvGrpSpPr>
                <p:cNvPr id="122" name="Group 121"/>
                <p:cNvGrpSpPr/>
                <p:nvPr/>
              </p:nvGrpSpPr>
              <p:grpSpPr>
                <a:xfrm>
                  <a:off x="2651760" y="4912190"/>
                  <a:ext cx="1963826" cy="1876588"/>
                  <a:chOff x="2651760" y="4912190"/>
                  <a:chExt cx="1963826" cy="1876588"/>
                </a:xfrm>
              </p:grpSpPr>
              <p:grpSp>
                <p:nvGrpSpPr>
                  <p:cNvPr id="124" name="Group 123"/>
                  <p:cNvGrpSpPr/>
                  <p:nvPr/>
                </p:nvGrpSpPr>
                <p:grpSpPr>
                  <a:xfrm>
                    <a:off x="2651760" y="4912190"/>
                    <a:ext cx="1904122" cy="1876588"/>
                    <a:chOff x="5194782" y="4493153"/>
                    <a:chExt cx="2115550" cy="1315613"/>
                  </a:xfrm>
                </p:grpSpPr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116F66BA-C79C-4367-B892-6EA9C0B142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94782" y="4493154"/>
                      <a:ext cx="78989" cy="131561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1A804991-D272-4508-964B-4B9849046C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3771" y="4493153"/>
                      <a:ext cx="2036561" cy="1315612"/>
                    </a:xfrm>
                    <a:prstGeom prst="rect">
                      <a:avLst/>
                    </a:prstGeom>
                    <a:solidFill>
                      <a:schemeClr val="accent4">
                        <a:alpha val="2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2717932" y="5145656"/>
                    <a:ext cx="1897654" cy="14773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b="1" dirty="0" smtClean="0">
                        <a:solidFill>
                          <a:srgbClr val="FF0000"/>
                        </a:solidFill>
                      </a:rPr>
                      <a:t>Modify</a:t>
                    </a:r>
                    <a:r>
                      <a:rPr lang="en-GB" b="1" dirty="0" smtClean="0"/>
                      <a:t> layout of the area containing the FA, ERI part and Rubbish area</a:t>
                    </a:r>
                    <a:endParaRPr lang="en-GB" b="1" dirty="0"/>
                  </a:p>
                </p:txBody>
              </p:sp>
            </p:grpSp>
            <p:pic>
              <p:nvPicPr>
                <p:cNvPr id="123" name="Picture Placeholder 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5110006" y="4956334"/>
                  <a:ext cx="2502755" cy="18765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8" name="Picture Placeholder 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84200" y="4584916"/>
              <a:ext cx="2581083" cy="1935317"/>
            </a:xfrm>
            <a:prstGeom prst="rect">
              <a:avLst/>
            </a:prstGeom>
          </p:spPr>
        </p:pic>
        <p:sp>
          <p:nvSpPr>
            <p:cNvPr id="119" name="TextBox 118"/>
            <p:cNvSpPr txBox="1"/>
            <p:nvPr/>
          </p:nvSpPr>
          <p:spPr>
            <a:xfrm>
              <a:off x="10015148" y="5075522"/>
              <a:ext cx="17673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  <a:r>
                <a:rPr lang="en-US" sz="2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learly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r>
                <a:rPr lang="en-US" sz="2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rderly</a:t>
              </a:r>
              <a:endParaRPr lang="en-US" sz="2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3437881" y="2471604"/>
            <a:ext cx="8900592" cy="4233458"/>
            <a:chOff x="1828252" y="2001783"/>
            <a:chExt cx="8900592" cy="4233458"/>
          </a:xfrm>
        </p:grpSpPr>
        <p:grpSp>
          <p:nvGrpSpPr>
            <p:cNvPr id="150" name="Group 149"/>
            <p:cNvGrpSpPr/>
            <p:nvPr/>
          </p:nvGrpSpPr>
          <p:grpSpPr>
            <a:xfrm>
              <a:off x="1828252" y="2001783"/>
              <a:ext cx="4826547" cy="4233458"/>
              <a:chOff x="3491952" y="3017783"/>
              <a:chExt cx="4826547" cy="4233458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3491952" y="3017783"/>
                <a:ext cx="1140978" cy="1121497"/>
                <a:chOff x="2183644" y="2787181"/>
                <a:chExt cx="1426281" cy="1403625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5F9464C1-0FA0-4509-97F0-B2B81B79FC25}"/>
                    </a:ext>
                  </a:extLst>
                </p:cNvPr>
                <p:cNvGrpSpPr/>
                <p:nvPr/>
              </p:nvGrpSpPr>
              <p:grpSpPr>
                <a:xfrm rot="20404528">
                  <a:off x="2183644" y="2787181"/>
                  <a:ext cx="1319161" cy="1403625"/>
                  <a:chOff x="4818915" y="1659121"/>
                  <a:chExt cx="368994" cy="868698"/>
                </a:xfrm>
                <a:solidFill>
                  <a:schemeClr val="tx1"/>
                </a:solidFill>
              </p:grpSpPr>
              <p:sp>
                <p:nvSpPr>
                  <p:cNvPr id="164" name="Freeform 6">
                    <a:extLst>
                      <a:ext uri="{FF2B5EF4-FFF2-40B4-BE49-F238E27FC236}">
                        <a16:creationId xmlns:a16="http://schemas.microsoft.com/office/drawing/2014/main" id="{2E70A360-E7E9-490A-B22E-72C3A97AE3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18915" y="1832418"/>
                    <a:ext cx="368994" cy="695401"/>
                  </a:xfrm>
                  <a:custGeom>
                    <a:avLst/>
                    <a:gdLst>
                      <a:gd name="T0" fmla="*/ 359 w 740"/>
                      <a:gd name="T1" fmla="*/ 85 h 685"/>
                      <a:gd name="T2" fmla="*/ 297 w 740"/>
                      <a:gd name="T3" fmla="*/ 76 h 685"/>
                      <a:gd name="T4" fmla="*/ 263 w 740"/>
                      <a:gd name="T5" fmla="*/ 70 h 685"/>
                      <a:gd name="T6" fmla="*/ 241 w 740"/>
                      <a:gd name="T7" fmla="*/ 80 h 685"/>
                      <a:gd name="T8" fmla="*/ 179 w 740"/>
                      <a:gd name="T9" fmla="*/ 154 h 685"/>
                      <a:gd name="T10" fmla="*/ 147 w 740"/>
                      <a:gd name="T11" fmla="*/ 165 h 685"/>
                      <a:gd name="T12" fmla="*/ 123 w 740"/>
                      <a:gd name="T13" fmla="*/ 141 h 685"/>
                      <a:gd name="T14" fmla="*/ 129 w 740"/>
                      <a:gd name="T15" fmla="*/ 114 h 685"/>
                      <a:gd name="T16" fmla="*/ 214 w 740"/>
                      <a:gd name="T17" fmla="*/ 12 h 685"/>
                      <a:gd name="T18" fmla="*/ 237 w 740"/>
                      <a:gd name="T19" fmla="*/ 1 h 685"/>
                      <a:gd name="T20" fmla="*/ 402 w 740"/>
                      <a:gd name="T21" fmla="*/ 2 h 685"/>
                      <a:gd name="T22" fmla="*/ 502 w 740"/>
                      <a:gd name="T23" fmla="*/ 43 h 685"/>
                      <a:gd name="T24" fmla="*/ 544 w 740"/>
                      <a:gd name="T25" fmla="*/ 99 h 685"/>
                      <a:gd name="T26" fmla="*/ 582 w 740"/>
                      <a:gd name="T27" fmla="*/ 170 h 685"/>
                      <a:gd name="T28" fmla="*/ 603 w 740"/>
                      <a:gd name="T29" fmla="*/ 210 h 685"/>
                      <a:gd name="T30" fmla="*/ 614 w 740"/>
                      <a:gd name="T31" fmla="*/ 213 h 685"/>
                      <a:gd name="T32" fmla="*/ 690 w 740"/>
                      <a:gd name="T33" fmla="*/ 161 h 685"/>
                      <a:gd name="T34" fmla="*/ 724 w 740"/>
                      <a:gd name="T35" fmla="*/ 160 h 685"/>
                      <a:gd name="T36" fmla="*/ 739 w 740"/>
                      <a:gd name="T37" fmla="*/ 190 h 685"/>
                      <a:gd name="T38" fmla="*/ 722 w 740"/>
                      <a:gd name="T39" fmla="*/ 217 h 685"/>
                      <a:gd name="T40" fmla="*/ 679 w 740"/>
                      <a:gd name="T41" fmla="*/ 247 h 685"/>
                      <a:gd name="T42" fmla="*/ 606 w 740"/>
                      <a:gd name="T43" fmla="*/ 297 h 685"/>
                      <a:gd name="T44" fmla="*/ 569 w 740"/>
                      <a:gd name="T45" fmla="*/ 287 h 685"/>
                      <a:gd name="T46" fmla="*/ 488 w 740"/>
                      <a:gd name="T47" fmla="*/ 170 h 685"/>
                      <a:gd name="T48" fmla="*/ 486 w 740"/>
                      <a:gd name="T49" fmla="*/ 168 h 685"/>
                      <a:gd name="T50" fmla="*/ 423 w 740"/>
                      <a:gd name="T51" fmla="*/ 257 h 685"/>
                      <a:gd name="T52" fmla="*/ 434 w 740"/>
                      <a:gd name="T53" fmla="*/ 268 h 685"/>
                      <a:gd name="T54" fmla="*/ 554 w 740"/>
                      <a:gd name="T55" fmla="*/ 374 h 685"/>
                      <a:gd name="T56" fmla="*/ 570 w 740"/>
                      <a:gd name="T57" fmla="*/ 388 h 685"/>
                      <a:gd name="T58" fmla="*/ 583 w 740"/>
                      <a:gd name="T59" fmla="*/ 419 h 685"/>
                      <a:gd name="T60" fmla="*/ 583 w 740"/>
                      <a:gd name="T61" fmla="*/ 483 h 685"/>
                      <a:gd name="T62" fmla="*/ 584 w 740"/>
                      <a:gd name="T63" fmla="*/ 637 h 685"/>
                      <a:gd name="T64" fmla="*/ 563 w 740"/>
                      <a:gd name="T65" fmla="*/ 674 h 685"/>
                      <a:gd name="T66" fmla="*/ 505 w 740"/>
                      <a:gd name="T67" fmla="*/ 652 h 685"/>
                      <a:gd name="T68" fmla="*/ 503 w 740"/>
                      <a:gd name="T69" fmla="*/ 637 h 685"/>
                      <a:gd name="T70" fmla="*/ 503 w 740"/>
                      <a:gd name="T71" fmla="*/ 465 h 685"/>
                      <a:gd name="T72" fmla="*/ 485 w 740"/>
                      <a:gd name="T73" fmla="*/ 431 h 685"/>
                      <a:gd name="T74" fmla="*/ 361 w 740"/>
                      <a:gd name="T75" fmla="*/ 345 h 685"/>
                      <a:gd name="T76" fmla="*/ 359 w 740"/>
                      <a:gd name="T77" fmla="*/ 344 h 685"/>
                      <a:gd name="T78" fmla="*/ 330 w 740"/>
                      <a:gd name="T79" fmla="*/ 384 h 685"/>
                      <a:gd name="T80" fmla="*/ 291 w 740"/>
                      <a:gd name="T81" fmla="*/ 437 h 685"/>
                      <a:gd name="T82" fmla="*/ 259 w 740"/>
                      <a:gd name="T83" fmla="*/ 454 h 685"/>
                      <a:gd name="T84" fmla="*/ 41 w 740"/>
                      <a:gd name="T85" fmla="*/ 455 h 685"/>
                      <a:gd name="T86" fmla="*/ 1 w 740"/>
                      <a:gd name="T87" fmla="*/ 412 h 685"/>
                      <a:gd name="T88" fmla="*/ 42 w 740"/>
                      <a:gd name="T89" fmla="*/ 373 h 685"/>
                      <a:gd name="T90" fmla="*/ 205 w 740"/>
                      <a:gd name="T91" fmla="*/ 373 h 685"/>
                      <a:gd name="T92" fmla="*/ 237 w 740"/>
                      <a:gd name="T93" fmla="*/ 352 h 685"/>
                      <a:gd name="T94" fmla="*/ 271 w 740"/>
                      <a:gd name="T95" fmla="*/ 278 h 685"/>
                      <a:gd name="T96" fmla="*/ 304 w 740"/>
                      <a:gd name="T97" fmla="*/ 206 h 685"/>
                      <a:gd name="T98" fmla="*/ 334 w 740"/>
                      <a:gd name="T99" fmla="*/ 141 h 685"/>
                      <a:gd name="T100" fmla="*/ 358 w 740"/>
                      <a:gd name="T101" fmla="*/ 88 h 685"/>
                      <a:gd name="T102" fmla="*/ 359 w 740"/>
                      <a:gd name="T103" fmla="*/ 85 h 6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740" h="685">
                        <a:moveTo>
                          <a:pt x="359" y="85"/>
                        </a:moveTo>
                        <a:cubicBezTo>
                          <a:pt x="338" y="82"/>
                          <a:pt x="318" y="79"/>
                          <a:pt x="297" y="76"/>
                        </a:cubicBezTo>
                        <a:cubicBezTo>
                          <a:pt x="286" y="74"/>
                          <a:pt x="274" y="72"/>
                          <a:pt x="263" y="70"/>
                        </a:cubicBezTo>
                        <a:cubicBezTo>
                          <a:pt x="253" y="69"/>
                          <a:pt x="247" y="73"/>
                          <a:pt x="241" y="80"/>
                        </a:cubicBezTo>
                        <a:cubicBezTo>
                          <a:pt x="220" y="105"/>
                          <a:pt x="200" y="129"/>
                          <a:pt x="179" y="154"/>
                        </a:cubicBezTo>
                        <a:cubicBezTo>
                          <a:pt x="171" y="164"/>
                          <a:pt x="159" y="168"/>
                          <a:pt x="147" y="165"/>
                        </a:cubicBezTo>
                        <a:cubicBezTo>
                          <a:pt x="134" y="162"/>
                          <a:pt x="126" y="154"/>
                          <a:pt x="123" y="141"/>
                        </a:cubicBezTo>
                        <a:cubicBezTo>
                          <a:pt x="120" y="132"/>
                          <a:pt x="122" y="122"/>
                          <a:pt x="129" y="114"/>
                        </a:cubicBezTo>
                        <a:cubicBezTo>
                          <a:pt x="157" y="80"/>
                          <a:pt x="185" y="46"/>
                          <a:pt x="214" y="12"/>
                        </a:cubicBezTo>
                        <a:cubicBezTo>
                          <a:pt x="220" y="5"/>
                          <a:pt x="227" y="1"/>
                          <a:pt x="237" y="1"/>
                        </a:cubicBezTo>
                        <a:cubicBezTo>
                          <a:pt x="292" y="1"/>
                          <a:pt x="347" y="0"/>
                          <a:pt x="402" y="2"/>
                        </a:cubicBezTo>
                        <a:cubicBezTo>
                          <a:pt x="440" y="3"/>
                          <a:pt x="474" y="18"/>
                          <a:pt x="502" y="43"/>
                        </a:cubicBezTo>
                        <a:cubicBezTo>
                          <a:pt x="520" y="59"/>
                          <a:pt x="533" y="79"/>
                          <a:pt x="544" y="99"/>
                        </a:cubicBezTo>
                        <a:cubicBezTo>
                          <a:pt x="556" y="123"/>
                          <a:pt x="569" y="147"/>
                          <a:pt x="582" y="170"/>
                        </a:cubicBezTo>
                        <a:cubicBezTo>
                          <a:pt x="589" y="184"/>
                          <a:pt x="596" y="197"/>
                          <a:pt x="603" y="210"/>
                        </a:cubicBezTo>
                        <a:cubicBezTo>
                          <a:pt x="606" y="215"/>
                          <a:pt x="610" y="216"/>
                          <a:pt x="614" y="213"/>
                        </a:cubicBezTo>
                        <a:cubicBezTo>
                          <a:pt x="640" y="196"/>
                          <a:pt x="665" y="178"/>
                          <a:pt x="690" y="161"/>
                        </a:cubicBezTo>
                        <a:cubicBezTo>
                          <a:pt x="701" y="154"/>
                          <a:pt x="713" y="154"/>
                          <a:pt x="724" y="160"/>
                        </a:cubicBezTo>
                        <a:cubicBezTo>
                          <a:pt x="734" y="167"/>
                          <a:pt x="740" y="177"/>
                          <a:pt x="739" y="190"/>
                        </a:cubicBezTo>
                        <a:cubicBezTo>
                          <a:pt x="739" y="202"/>
                          <a:pt x="732" y="210"/>
                          <a:pt x="722" y="217"/>
                        </a:cubicBezTo>
                        <a:cubicBezTo>
                          <a:pt x="707" y="227"/>
                          <a:pt x="693" y="237"/>
                          <a:pt x="679" y="247"/>
                        </a:cubicBezTo>
                        <a:cubicBezTo>
                          <a:pt x="655" y="263"/>
                          <a:pt x="631" y="280"/>
                          <a:pt x="606" y="297"/>
                        </a:cubicBezTo>
                        <a:cubicBezTo>
                          <a:pt x="593" y="305"/>
                          <a:pt x="577" y="299"/>
                          <a:pt x="569" y="287"/>
                        </a:cubicBezTo>
                        <a:cubicBezTo>
                          <a:pt x="542" y="248"/>
                          <a:pt x="515" y="209"/>
                          <a:pt x="488" y="170"/>
                        </a:cubicBezTo>
                        <a:cubicBezTo>
                          <a:pt x="488" y="170"/>
                          <a:pt x="487" y="169"/>
                          <a:pt x="486" y="168"/>
                        </a:cubicBezTo>
                        <a:cubicBezTo>
                          <a:pt x="465" y="198"/>
                          <a:pt x="444" y="227"/>
                          <a:pt x="423" y="257"/>
                        </a:cubicBezTo>
                        <a:cubicBezTo>
                          <a:pt x="427" y="261"/>
                          <a:pt x="431" y="265"/>
                          <a:pt x="434" y="268"/>
                        </a:cubicBezTo>
                        <a:cubicBezTo>
                          <a:pt x="474" y="303"/>
                          <a:pt x="514" y="338"/>
                          <a:pt x="554" y="374"/>
                        </a:cubicBezTo>
                        <a:cubicBezTo>
                          <a:pt x="559" y="378"/>
                          <a:pt x="565" y="383"/>
                          <a:pt x="570" y="388"/>
                        </a:cubicBezTo>
                        <a:cubicBezTo>
                          <a:pt x="579" y="396"/>
                          <a:pt x="583" y="407"/>
                          <a:pt x="583" y="419"/>
                        </a:cubicBezTo>
                        <a:cubicBezTo>
                          <a:pt x="583" y="440"/>
                          <a:pt x="583" y="461"/>
                          <a:pt x="583" y="483"/>
                        </a:cubicBezTo>
                        <a:cubicBezTo>
                          <a:pt x="584" y="534"/>
                          <a:pt x="584" y="585"/>
                          <a:pt x="584" y="637"/>
                        </a:cubicBezTo>
                        <a:cubicBezTo>
                          <a:pt x="584" y="653"/>
                          <a:pt x="577" y="666"/>
                          <a:pt x="563" y="674"/>
                        </a:cubicBezTo>
                        <a:cubicBezTo>
                          <a:pt x="541" y="685"/>
                          <a:pt x="513" y="676"/>
                          <a:pt x="505" y="652"/>
                        </a:cubicBezTo>
                        <a:cubicBezTo>
                          <a:pt x="503" y="647"/>
                          <a:pt x="503" y="642"/>
                          <a:pt x="503" y="637"/>
                        </a:cubicBezTo>
                        <a:cubicBezTo>
                          <a:pt x="502" y="579"/>
                          <a:pt x="502" y="522"/>
                          <a:pt x="503" y="465"/>
                        </a:cubicBezTo>
                        <a:cubicBezTo>
                          <a:pt x="503" y="450"/>
                          <a:pt x="498" y="439"/>
                          <a:pt x="485" y="431"/>
                        </a:cubicBezTo>
                        <a:cubicBezTo>
                          <a:pt x="444" y="402"/>
                          <a:pt x="402" y="373"/>
                          <a:pt x="361" y="345"/>
                        </a:cubicBezTo>
                        <a:cubicBezTo>
                          <a:pt x="361" y="344"/>
                          <a:pt x="360" y="344"/>
                          <a:pt x="359" y="344"/>
                        </a:cubicBezTo>
                        <a:cubicBezTo>
                          <a:pt x="350" y="357"/>
                          <a:pt x="340" y="371"/>
                          <a:pt x="330" y="384"/>
                        </a:cubicBezTo>
                        <a:cubicBezTo>
                          <a:pt x="317" y="402"/>
                          <a:pt x="304" y="420"/>
                          <a:pt x="291" y="437"/>
                        </a:cubicBezTo>
                        <a:cubicBezTo>
                          <a:pt x="283" y="448"/>
                          <a:pt x="273" y="454"/>
                          <a:pt x="259" y="454"/>
                        </a:cubicBezTo>
                        <a:cubicBezTo>
                          <a:pt x="186" y="454"/>
                          <a:pt x="113" y="455"/>
                          <a:pt x="41" y="455"/>
                        </a:cubicBezTo>
                        <a:cubicBezTo>
                          <a:pt x="17" y="455"/>
                          <a:pt x="0" y="435"/>
                          <a:pt x="1" y="412"/>
                        </a:cubicBezTo>
                        <a:cubicBezTo>
                          <a:pt x="1" y="390"/>
                          <a:pt x="21" y="373"/>
                          <a:pt x="42" y="373"/>
                        </a:cubicBezTo>
                        <a:cubicBezTo>
                          <a:pt x="97" y="373"/>
                          <a:pt x="151" y="373"/>
                          <a:pt x="205" y="373"/>
                        </a:cubicBezTo>
                        <a:cubicBezTo>
                          <a:pt x="226" y="373"/>
                          <a:pt x="231" y="367"/>
                          <a:pt x="237" y="352"/>
                        </a:cubicBezTo>
                        <a:cubicBezTo>
                          <a:pt x="248" y="327"/>
                          <a:pt x="260" y="303"/>
                          <a:pt x="271" y="278"/>
                        </a:cubicBezTo>
                        <a:cubicBezTo>
                          <a:pt x="282" y="254"/>
                          <a:pt x="293" y="230"/>
                          <a:pt x="304" y="206"/>
                        </a:cubicBezTo>
                        <a:cubicBezTo>
                          <a:pt x="314" y="184"/>
                          <a:pt x="324" y="163"/>
                          <a:pt x="334" y="141"/>
                        </a:cubicBezTo>
                        <a:cubicBezTo>
                          <a:pt x="342" y="123"/>
                          <a:pt x="350" y="106"/>
                          <a:pt x="358" y="88"/>
                        </a:cubicBezTo>
                        <a:cubicBezTo>
                          <a:pt x="358" y="88"/>
                          <a:pt x="358" y="87"/>
                          <a:pt x="359" y="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5" name="Freeform 7">
                    <a:extLst>
                      <a:ext uri="{FF2B5EF4-FFF2-40B4-BE49-F238E27FC236}">
                        <a16:creationId xmlns:a16="http://schemas.microsoft.com/office/drawing/2014/main" id="{E0822EEE-CBC2-4122-AC69-C7A2F5024F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1203" y="1659121"/>
                    <a:ext cx="83490" cy="181054"/>
                  </a:xfrm>
                  <a:custGeom>
                    <a:avLst/>
                    <a:gdLst>
                      <a:gd name="T0" fmla="*/ 78 w 157"/>
                      <a:gd name="T1" fmla="*/ 0 h 156"/>
                      <a:gd name="T2" fmla="*/ 157 w 157"/>
                      <a:gd name="T3" fmla="*/ 78 h 156"/>
                      <a:gd name="T4" fmla="*/ 79 w 157"/>
                      <a:gd name="T5" fmla="*/ 156 h 156"/>
                      <a:gd name="T6" fmla="*/ 0 w 157"/>
                      <a:gd name="T7" fmla="*/ 78 h 156"/>
                      <a:gd name="T8" fmla="*/ 78 w 157"/>
                      <a:gd name="T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7" h="156">
                        <a:moveTo>
                          <a:pt x="78" y="0"/>
                        </a:moveTo>
                        <a:cubicBezTo>
                          <a:pt x="123" y="0"/>
                          <a:pt x="157" y="34"/>
                          <a:pt x="157" y="78"/>
                        </a:cubicBezTo>
                        <a:cubicBezTo>
                          <a:pt x="156" y="121"/>
                          <a:pt x="123" y="156"/>
                          <a:pt x="79" y="156"/>
                        </a:cubicBezTo>
                        <a:cubicBezTo>
                          <a:pt x="34" y="156"/>
                          <a:pt x="0" y="122"/>
                          <a:pt x="0" y="78"/>
                        </a:cubicBezTo>
                        <a:cubicBezTo>
                          <a:pt x="0" y="33"/>
                          <a:pt x="34" y="0"/>
                          <a:pt x="7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28DE37FC-A6EA-40B6-812D-B1B4DEAC1533}"/>
                    </a:ext>
                  </a:extLst>
                </p:cNvPr>
                <p:cNvSpPr/>
                <p:nvPr/>
              </p:nvSpPr>
              <p:spPr>
                <a:xfrm>
                  <a:off x="3157619" y="3957467"/>
                  <a:ext cx="452306" cy="116199"/>
                </a:xfrm>
                <a:prstGeom prst="ellipse">
                  <a:avLst/>
                </a:prstGeom>
                <a:solidFill>
                  <a:schemeClr val="tx2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3672447" y="5438772"/>
                <a:ext cx="4646052" cy="1812469"/>
                <a:chOff x="4088662" y="4568389"/>
                <a:chExt cx="4646052" cy="1812469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4088662" y="4568389"/>
                  <a:ext cx="1832037" cy="1812469"/>
                  <a:chOff x="1201064" y="4651978"/>
                  <a:chExt cx="1455907" cy="1197418"/>
                </a:xfrm>
              </p:grpSpPr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1EF39042-2F1A-42A0-804F-3199B0B9146F}"/>
                      </a:ext>
                    </a:extLst>
                  </p:cNvPr>
                  <p:cNvSpPr/>
                  <p:nvPr/>
                </p:nvSpPr>
                <p:spPr>
                  <a:xfrm>
                    <a:off x="1274553" y="4651978"/>
                    <a:ext cx="1382418" cy="1197418"/>
                  </a:xfrm>
                  <a:prstGeom prst="rect">
                    <a:avLst/>
                  </a:prstGeom>
                  <a:solidFill>
                    <a:schemeClr val="accent1">
                      <a:alpha val="2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4EBD148D-6039-4AD7-AB08-1985F46D5138}"/>
                      </a:ext>
                    </a:extLst>
                  </p:cNvPr>
                  <p:cNvSpPr/>
                  <p:nvPr/>
                </p:nvSpPr>
                <p:spPr>
                  <a:xfrm>
                    <a:off x="1201064" y="4651979"/>
                    <a:ext cx="70670" cy="119741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6" name="TextBox 155"/>
                <p:cNvSpPr txBox="1"/>
                <p:nvPr/>
              </p:nvSpPr>
              <p:spPr>
                <a:xfrm>
                  <a:off x="4269168" y="4735980"/>
                  <a:ext cx="1559953" cy="1400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700" b="1" dirty="0" smtClean="0">
                      <a:solidFill>
                        <a:srgbClr val="FF0000"/>
                      </a:solidFill>
                    </a:rPr>
                    <a:t>Excel file</a:t>
                  </a:r>
                  <a:r>
                    <a:rPr lang="en-GB" sz="1700" b="1" dirty="0" smtClean="0"/>
                    <a:t> control all progress from </a:t>
                  </a:r>
                  <a:r>
                    <a:rPr lang="en-GB" sz="1700" b="1" dirty="0" smtClean="0">
                      <a:solidFill>
                        <a:srgbClr val="FF0000"/>
                      </a:solidFill>
                    </a:rPr>
                    <a:t>input</a:t>
                  </a:r>
                  <a:r>
                    <a:rPr lang="en-GB" sz="1700" b="1" dirty="0" smtClean="0"/>
                    <a:t> to </a:t>
                  </a:r>
                  <a:r>
                    <a:rPr lang="en-GB" sz="1700" b="1" dirty="0" smtClean="0">
                      <a:solidFill>
                        <a:srgbClr val="FF0000"/>
                      </a:solidFill>
                    </a:rPr>
                    <a:t>output</a:t>
                  </a:r>
                  <a:r>
                    <a:rPr lang="en-GB" sz="1700" b="1" dirty="0" smtClean="0"/>
                    <a:t> of Part</a:t>
                  </a:r>
                  <a:endParaRPr lang="en-GB" sz="1700" b="1" dirty="0"/>
                </a:p>
              </p:txBody>
            </p:sp>
            <p:grpSp>
              <p:nvGrpSpPr>
                <p:cNvPr id="157" name="Group 156"/>
                <p:cNvGrpSpPr/>
                <p:nvPr/>
              </p:nvGrpSpPr>
              <p:grpSpPr>
                <a:xfrm>
                  <a:off x="6306047" y="4596083"/>
                  <a:ext cx="2428667" cy="1600517"/>
                  <a:chOff x="7147404" y="5375565"/>
                  <a:chExt cx="2198033" cy="1401272"/>
                </a:xfrm>
              </p:grpSpPr>
              <p:pic>
                <p:nvPicPr>
                  <p:cNvPr id="158" name="Picture 157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7583" t="2576"/>
                  <a:stretch/>
                </p:blipFill>
                <p:spPr>
                  <a:xfrm>
                    <a:off x="7147404" y="5647517"/>
                    <a:ext cx="2198033" cy="1129320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638987" y="5375565"/>
                    <a:ext cx="594139" cy="543905"/>
                  </a:xfrm>
                  <a:prstGeom prst="rect">
                    <a:avLst/>
                  </a:prstGeom>
                </p:spPr>
              </p:pic>
            </p:grpSp>
          </p:grpSp>
        </p:grpSp>
        <p:graphicFrame>
          <p:nvGraphicFramePr>
            <p:cNvPr id="151" name="Diagram 150"/>
            <p:cNvGraphicFramePr/>
            <p:nvPr>
              <p:extLst>
                <p:ext uri="{D42A27DB-BD31-4B8C-83A1-F6EECF244321}">
                  <p14:modId xmlns:p14="http://schemas.microsoft.com/office/powerpoint/2010/main" val="2942567589"/>
                </p:ext>
              </p:extLst>
            </p:nvPr>
          </p:nvGraphicFramePr>
          <p:xfrm>
            <a:off x="7189891" y="4238513"/>
            <a:ext cx="3538953" cy="19967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52" name="Google Shape;66;p3"/>
            <p:cNvSpPr/>
            <p:nvPr/>
          </p:nvSpPr>
          <p:spPr>
            <a:xfrm rot="6833110">
              <a:off x="6722780" y="5318445"/>
              <a:ext cx="249385" cy="311007"/>
            </a:xfrm>
            <a:custGeom>
              <a:avLst/>
              <a:gdLst/>
              <a:ahLst/>
              <a:cxnLst/>
              <a:rect l="l" t="t" r="r" b="b"/>
              <a:pathLst>
                <a:path w="457200" h="647700" extrusionOk="0">
                  <a:moveTo>
                    <a:pt x="0" y="0"/>
                  </a:moveTo>
                  <a:lnTo>
                    <a:pt x="47625" y="542925"/>
                  </a:lnTo>
                  <a:lnTo>
                    <a:pt x="190500" y="400050"/>
                  </a:lnTo>
                  <a:lnTo>
                    <a:pt x="323850" y="647700"/>
                  </a:lnTo>
                  <a:lnTo>
                    <a:pt x="428625" y="571500"/>
                  </a:lnTo>
                  <a:lnTo>
                    <a:pt x="257175" y="342900"/>
                  </a:lnTo>
                  <a:lnTo>
                    <a:pt x="457200" y="295275"/>
                  </a:lnTo>
                  <a:close/>
                </a:path>
              </a:pathLst>
            </a:custGeom>
            <a:solidFill>
              <a:schemeClr val="lt1"/>
            </a:solidFill>
            <a:ln w="381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222283" y="2097169"/>
            <a:ext cx="7280306" cy="4633831"/>
            <a:chOff x="5222283" y="2097169"/>
            <a:chExt cx="7280306" cy="4633831"/>
          </a:xfrm>
        </p:grpSpPr>
        <p:grpSp>
          <p:nvGrpSpPr>
            <p:cNvPr id="167" name="Group 166"/>
            <p:cNvGrpSpPr/>
            <p:nvPr/>
          </p:nvGrpSpPr>
          <p:grpSpPr>
            <a:xfrm>
              <a:off x="5222283" y="2097169"/>
              <a:ext cx="4867773" cy="4633831"/>
              <a:chOff x="5222283" y="2643269"/>
              <a:chExt cx="4867773" cy="4633831"/>
            </a:xfrm>
          </p:grpSpPr>
          <p:grpSp>
            <p:nvGrpSpPr>
              <p:cNvPr id="169" name="Group 168"/>
              <p:cNvGrpSpPr/>
              <p:nvPr/>
            </p:nvGrpSpPr>
            <p:grpSpPr>
              <a:xfrm>
                <a:off x="5222283" y="2643269"/>
                <a:ext cx="1085750" cy="1067260"/>
                <a:chOff x="2214442" y="2740122"/>
                <a:chExt cx="1395483" cy="1458253"/>
              </a:xfrm>
            </p:grpSpPr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5F9464C1-0FA0-4509-97F0-B2B81B79FC25}"/>
                    </a:ext>
                  </a:extLst>
                </p:cNvPr>
                <p:cNvGrpSpPr/>
                <p:nvPr/>
              </p:nvGrpSpPr>
              <p:grpSpPr>
                <a:xfrm rot="20404528">
                  <a:off x="2214442" y="2740122"/>
                  <a:ext cx="1271437" cy="1458253"/>
                  <a:chOff x="4829302" y="1632194"/>
                  <a:chExt cx="355645" cy="902508"/>
                </a:xfrm>
                <a:solidFill>
                  <a:schemeClr val="tx1"/>
                </a:solidFill>
              </p:grpSpPr>
              <p:sp>
                <p:nvSpPr>
                  <p:cNvPr id="178" name="Freeform 6">
                    <a:extLst>
                      <a:ext uri="{FF2B5EF4-FFF2-40B4-BE49-F238E27FC236}">
                        <a16:creationId xmlns:a16="http://schemas.microsoft.com/office/drawing/2014/main" id="{2E70A360-E7E9-490A-B22E-72C3A97AE3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9302" y="1813111"/>
                    <a:ext cx="355645" cy="721591"/>
                  </a:xfrm>
                  <a:custGeom>
                    <a:avLst/>
                    <a:gdLst>
                      <a:gd name="T0" fmla="*/ 359 w 740"/>
                      <a:gd name="T1" fmla="*/ 85 h 685"/>
                      <a:gd name="T2" fmla="*/ 297 w 740"/>
                      <a:gd name="T3" fmla="*/ 76 h 685"/>
                      <a:gd name="T4" fmla="*/ 263 w 740"/>
                      <a:gd name="T5" fmla="*/ 70 h 685"/>
                      <a:gd name="T6" fmla="*/ 241 w 740"/>
                      <a:gd name="T7" fmla="*/ 80 h 685"/>
                      <a:gd name="T8" fmla="*/ 179 w 740"/>
                      <a:gd name="T9" fmla="*/ 154 h 685"/>
                      <a:gd name="T10" fmla="*/ 147 w 740"/>
                      <a:gd name="T11" fmla="*/ 165 h 685"/>
                      <a:gd name="T12" fmla="*/ 123 w 740"/>
                      <a:gd name="T13" fmla="*/ 141 h 685"/>
                      <a:gd name="T14" fmla="*/ 129 w 740"/>
                      <a:gd name="T15" fmla="*/ 114 h 685"/>
                      <a:gd name="T16" fmla="*/ 214 w 740"/>
                      <a:gd name="T17" fmla="*/ 12 h 685"/>
                      <a:gd name="T18" fmla="*/ 237 w 740"/>
                      <a:gd name="T19" fmla="*/ 1 h 685"/>
                      <a:gd name="T20" fmla="*/ 402 w 740"/>
                      <a:gd name="T21" fmla="*/ 2 h 685"/>
                      <a:gd name="T22" fmla="*/ 502 w 740"/>
                      <a:gd name="T23" fmla="*/ 43 h 685"/>
                      <a:gd name="T24" fmla="*/ 544 w 740"/>
                      <a:gd name="T25" fmla="*/ 99 h 685"/>
                      <a:gd name="T26" fmla="*/ 582 w 740"/>
                      <a:gd name="T27" fmla="*/ 170 h 685"/>
                      <a:gd name="T28" fmla="*/ 603 w 740"/>
                      <a:gd name="T29" fmla="*/ 210 h 685"/>
                      <a:gd name="T30" fmla="*/ 614 w 740"/>
                      <a:gd name="T31" fmla="*/ 213 h 685"/>
                      <a:gd name="T32" fmla="*/ 690 w 740"/>
                      <a:gd name="T33" fmla="*/ 161 h 685"/>
                      <a:gd name="T34" fmla="*/ 724 w 740"/>
                      <a:gd name="T35" fmla="*/ 160 h 685"/>
                      <a:gd name="T36" fmla="*/ 739 w 740"/>
                      <a:gd name="T37" fmla="*/ 190 h 685"/>
                      <a:gd name="T38" fmla="*/ 722 w 740"/>
                      <a:gd name="T39" fmla="*/ 217 h 685"/>
                      <a:gd name="T40" fmla="*/ 679 w 740"/>
                      <a:gd name="T41" fmla="*/ 247 h 685"/>
                      <a:gd name="T42" fmla="*/ 606 w 740"/>
                      <a:gd name="T43" fmla="*/ 297 h 685"/>
                      <a:gd name="T44" fmla="*/ 569 w 740"/>
                      <a:gd name="T45" fmla="*/ 287 h 685"/>
                      <a:gd name="T46" fmla="*/ 488 w 740"/>
                      <a:gd name="T47" fmla="*/ 170 h 685"/>
                      <a:gd name="T48" fmla="*/ 486 w 740"/>
                      <a:gd name="T49" fmla="*/ 168 h 685"/>
                      <a:gd name="T50" fmla="*/ 423 w 740"/>
                      <a:gd name="T51" fmla="*/ 257 h 685"/>
                      <a:gd name="T52" fmla="*/ 434 w 740"/>
                      <a:gd name="T53" fmla="*/ 268 h 685"/>
                      <a:gd name="T54" fmla="*/ 554 w 740"/>
                      <a:gd name="T55" fmla="*/ 374 h 685"/>
                      <a:gd name="T56" fmla="*/ 570 w 740"/>
                      <a:gd name="T57" fmla="*/ 388 h 685"/>
                      <a:gd name="T58" fmla="*/ 583 w 740"/>
                      <a:gd name="T59" fmla="*/ 419 h 685"/>
                      <a:gd name="T60" fmla="*/ 583 w 740"/>
                      <a:gd name="T61" fmla="*/ 483 h 685"/>
                      <a:gd name="T62" fmla="*/ 584 w 740"/>
                      <a:gd name="T63" fmla="*/ 637 h 685"/>
                      <a:gd name="T64" fmla="*/ 563 w 740"/>
                      <a:gd name="T65" fmla="*/ 674 h 685"/>
                      <a:gd name="T66" fmla="*/ 505 w 740"/>
                      <a:gd name="T67" fmla="*/ 652 h 685"/>
                      <a:gd name="T68" fmla="*/ 503 w 740"/>
                      <a:gd name="T69" fmla="*/ 637 h 685"/>
                      <a:gd name="T70" fmla="*/ 503 w 740"/>
                      <a:gd name="T71" fmla="*/ 465 h 685"/>
                      <a:gd name="T72" fmla="*/ 485 w 740"/>
                      <a:gd name="T73" fmla="*/ 431 h 685"/>
                      <a:gd name="T74" fmla="*/ 361 w 740"/>
                      <a:gd name="T75" fmla="*/ 345 h 685"/>
                      <a:gd name="T76" fmla="*/ 359 w 740"/>
                      <a:gd name="T77" fmla="*/ 344 h 685"/>
                      <a:gd name="T78" fmla="*/ 330 w 740"/>
                      <a:gd name="T79" fmla="*/ 384 h 685"/>
                      <a:gd name="T80" fmla="*/ 291 w 740"/>
                      <a:gd name="T81" fmla="*/ 437 h 685"/>
                      <a:gd name="T82" fmla="*/ 259 w 740"/>
                      <a:gd name="T83" fmla="*/ 454 h 685"/>
                      <a:gd name="T84" fmla="*/ 41 w 740"/>
                      <a:gd name="T85" fmla="*/ 455 h 685"/>
                      <a:gd name="T86" fmla="*/ 1 w 740"/>
                      <a:gd name="T87" fmla="*/ 412 h 685"/>
                      <a:gd name="T88" fmla="*/ 42 w 740"/>
                      <a:gd name="T89" fmla="*/ 373 h 685"/>
                      <a:gd name="T90" fmla="*/ 205 w 740"/>
                      <a:gd name="T91" fmla="*/ 373 h 685"/>
                      <a:gd name="T92" fmla="*/ 237 w 740"/>
                      <a:gd name="T93" fmla="*/ 352 h 685"/>
                      <a:gd name="T94" fmla="*/ 271 w 740"/>
                      <a:gd name="T95" fmla="*/ 278 h 685"/>
                      <a:gd name="T96" fmla="*/ 304 w 740"/>
                      <a:gd name="T97" fmla="*/ 206 h 685"/>
                      <a:gd name="T98" fmla="*/ 334 w 740"/>
                      <a:gd name="T99" fmla="*/ 141 h 685"/>
                      <a:gd name="T100" fmla="*/ 358 w 740"/>
                      <a:gd name="T101" fmla="*/ 88 h 685"/>
                      <a:gd name="T102" fmla="*/ 359 w 740"/>
                      <a:gd name="T103" fmla="*/ 85 h 6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740" h="685">
                        <a:moveTo>
                          <a:pt x="359" y="85"/>
                        </a:moveTo>
                        <a:cubicBezTo>
                          <a:pt x="338" y="82"/>
                          <a:pt x="318" y="79"/>
                          <a:pt x="297" y="76"/>
                        </a:cubicBezTo>
                        <a:cubicBezTo>
                          <a:pt x="286" y="74"/>
                          <a:pt x="274" y="72"/>
                          <a:pt x="263" y="70"/>
                        </a:cubicBezTo>
                        <a:cubicBezTo>
                          <a:pt x="253" y="69"/>
                          <a:pt x="247" y="73"/>
                          <a:pt x="241" y="80"/>
                        </a:cubicBezTo>
                        <a:cubicBezTo>
                          <a:pt x="220" y="105"/>
                          <a:pt x="200" y="129"/>
                          <a:pt x="179" y="154"/>
                        </a:cubicBezTo>
                        <a:cubicBezTo>
                          <a:pt x="171" y="164"/>
                          <a:pt x="159" y="168"/>
                          <a:pt x="147" y="165"/>
                        </a:cubicBezTo>
                        <a:cubicBezTo>
                          <a:pt x="134" y="162"/>
                          <a:pt x="126" y="154"/>
                          <a:pt x="123" y="141"/>
                        </a:cubicBezTo>
                        <a:cubicBezTo>
                          <a:pt x="120" y="132"/>
                          <a:pt x="122" y="122"/>
                          <a:pt x="129" y="114"/>
                        </a:cubicBezTo>
                        <a:cubicBezTo>
                          <a:pt x="157" y="80"/>
                          <a:pt x="185" y="46"/>
                          <a:pt x="214" y="12"/>
                        </a:cubicBezTo>
                        <a:cubicBezTo>
                          <a:pt x="220" y="5"/>
                          <a:pt x="227" y="1"/>
                          <a:pt x="237" y="1"/>
                        </a:cubicBezTo>
                        <a:cubicBezTo>
                          <a:pt x="292" y="1"/>
                          <a:pt x="347" y="0"/>
                          <a:pt x="402" y="2"/>
                        </a:cubicBezTo>
                        <a:cubicBezTo>
                          <a:pt x="440" y="3"/>
                          <a:pt x="474" y="18"/>
                          <a:pt x="502" y="43"/>
                        </a:cubicBezTo>
                        <a:cubicBezTo>
                          <a:pt x="520" y="59"/>
                          <a:pt x="533" y="79"/>
                          <a:pt x="544" y="99"/>
                        </a:cubicBezTo>
                        <a:cubicBezTo>
                          <a:pt x="556" y="123"/>
                          <a:pt x="569" y="147"/>
                          <a:pt x="582" y="170"/>
                        </a:cubicBezTo>
                        <a:cubicBezTo>
                          <a:pt x="589" y="184"/>
                          <a:pt x="596" y="197"/>
                          <a:pt x="603" y="210"/>
                        </a:cubicBezTo>
                        <a:cubicBezTo>
                          <a:pt x="606" y="215"/>
                          <a:pt x="610" y="216"/>
                          <a:pt x="614" y="213"/>
                        </a:cubicBezTo>
                        <a:cubicBezTo>
                          <a:pt x="640" y="196"/>
                          <a:pt x="665" y="178"/>
                          <a:pt x="690" y="161"/>
                        </a:cubicBezTo>
                        <a:cubicBezTo>
                          <a:pt x="701" y="154"/>
                          <a:pt x="713" y="154"/>
                          <a:pt x="724" y="160"/>
                        </a:cubicBezTo>
                        <a:cubicBezTo>
                          <a:pt x="734" y="167"/>
                          <a:pt x="740" y="177"/>
                          <a:pt x="739" y="190"/>
                        </a:cubicBezTo>
                        <a:cubicBezTo>
                          <a:pt x="739" y="202"/>
                          <a:pt x="732" y="210"/>
                          <a:pt x="722" y="217"/>
                        </a:cubicBezTo>
                        <a:cubicBezTo>
                          <a:pt x="707" y="227"/>
                          <a:pt x="693" y="237"/>
                          <a:pt x="679" y="247"/>
                        </a:cubicBezTo>
                        <a:cubicBezTo>
                          <a:pt x="655" y="263"/>
                          <a:pt x="631" y="280"/>
                          <a:pt x="606" y="297"/>
                        </a:cubicBezTo>
                        <a:cubicBezTo>
                          <a:pt x="593" y="305"/>
                          <a:pt x="577" y="299"/>
                          <a:pt x="569" y="287"/>
                        </a:cubicBezTo>
                        <a:cubicBezTo>
                          <a:pt x="542" y="248"/>
                          <a:pt x="515" y="209"/>
                          <a:pt x="488" y="170"/>
                        </a:cubicBezTo>
                        <a:cubicBezTo>
                          <a:pt x="488" y="170"/>
                          <a:pt x="487" y="169"/>
                          <a:pt x="486" y="168"/>
                        </a:cubicBezTo>
                        <a:cubicBezTo>
                          <a:pt x="465" y="198"/>
                          <a:pt x="444" y="227"/>
                          <a:pt x="423" y="257"/>
                        </a:cubicBezTo>
                        <a:cubicBezTo>
                          <a:pt x="427" y="261"/>
                          <a:pt x="431" y="265"/>
                          <a:pt x="434" y="268"/>
                        </a:cubicBezTo>
                        <a:cubicBezTo>
                          <a:pt x="474" y="303"/>
                          <a:pt x="514" y="338"/>
                          <a:pt x="554" y="374"/>
                        </a:cubicBezTo>
                        <a:cubicBezTo>
                          <a:pt x="559" y="378"/>
                          <a:pt x="565" y="383"/>
                          <a:pt x="570" y="388"/>
                        </a:cubicBezTo>
                        <a:cubicBezTo>
                          <a:pt x="579" y="396"/>
                          <a:pt x="583" y="407"/>
                          <a:pt x="583" y="419"/>
                        </a:cubicBezTo>
                        <a:cubicBezTo>
                          <a:pt x="583" y="440"/>
                          <a:pt x="583" y="461"/>
                          <a:pt x="583" y="483"/>
                        </a:cubicBezTo>
                        <a:cubicBezTo>
                          <a:pt x="584" y="534"/>
                          <a:pt x="584" y="585"/>
                          <a:pt x="584" y="637"/>
                        </a:cubicBezTo>
                        <a:cubicBezTo>
                          <a:pt x="584" y="653"/>
                          <a:pt x="577" y="666"/>
                          <a:pt x="563" y="674"/>
                        </a:cubicBezTo>
                        <a:cubicBezTo>
                          <a:pt x="541" y="685"/>
                          <a:pt x="513" y="676"/>
                          <a:pt x="505" y="652"/>
                        </a:cubicBezTo>
                        <a:cubicBezTo>
                          <a:pt x="503" y="647"/>
                          <a:pt x="503" y="642"/>
                          <a:pt x="503" y="637"/>
                        </a:cubicBezTo>
                        <a:cubicBezTo>
                          <a:pt x="502" y="579"/>
                          <a:pt x="502" y="522"/>
                          <a:pt x="503" y="465"/>
                        </a:cubicBezTo>
                        <a:cubicBezTo>
                          <a:pt x="503" y="450"/>
                          <a:pt x="498" y="439"/>
                          <a:pt x="485" y="431"/>
                        </a:cubicBezTo>
                        <a:cubicBezTo>
                          <a:pt x="444" y="402"/>
                          <a:pt x="402" y="373"/>
                          <a:pt x="361" y="345"/>
                        </a:cubicBezTo>
                        <a:cubicBezTo>
                          <a:pt x="361" y="344"/>
                          <a:pt x="360" y="344"/>
                          <a:pt x="359" y="344"/>
                        </a:cubicBezTo>
                        <a:cubicBezTo>
                          <a:pt x="350" y="357"/>
                          <a:pt x="340" y="371"/>
                          <a:pt x="330" y="384"/>
                        </a:cubicBezTo>
                        <a:cubicBezTo>
                          <a:pt x="317" y="402"/>
                          <a:pt x="304" y="420"/>
                          <a:pt x="291" y="437"/>
                        </a:cubicBezTo>
                        <a:cubicBezTo>
                          <a:pt x="283" y="448"/>
                          <a:pt x="273" y="454"/>
                          <a:pt x="259" y="454"/>
                        </a:cubicBezTo>
                        <a:cubicBezTo>
                          <a:pt x="186" y="454"/>
                          <a:pt x="113" y="455"/>
                          <a:pt x="41" y="455"/>
                        </a:cubicBezTo>
                        <a:cubicBezTo>
                          <a:pt x="17" y="455"/>
                          <a:pt x="0" y="435"/>
                          <a:pt x="1" y="412"/>
                        </a:cubicBezTo>
                        <a:cubicBezTo>
                          <a:pt x="1" y="390"/>
                          <a:pt x="21" y="373"/>
                          <a:pt x="42" y="373"/>
                        </a:cubicBezTo>
                        <a:cubicBezTo>
                          <a:pt x="97" y="373"/>
                          <a:pt x="151" y="373"/>
                          <a:pt x="205" y="373"/>
                        </a:cubicBezTo>
                        <a:cubicBezTo>
                          <a:pt x="226" y="373"/>
                          <a:pt x="231" y="367"/>
                          <a:pt x="237" y="352"/>
                        </a:cubicBezTo>
                        <a:cubicBezTo>
                          <a:pt x="248" y="327"/>
                          <a:pt x="260" y="303"/>
                          <a:pt x="271" y="278"/>
                        </a:cubicBezTo>
                        <a:cubicBezTo>
                          <a:pt x="282" y="254"/>
                          <a:pt x="293" y="230"/>
                          <a:pt x="304" y="206"/>
                        </a:cubicBezTo>
                        <a:cubicBezTo>
                          <a:pt x="314" y="184"/>
                          <a:pt x="324" y="163"/>
                          <a:pt x="334" y="141"/>
                        </a:cubicBezTo>
                        <a:cubicBezTo>
                          <a:pt x="342" y="123"/>
                          <a:pt x="350" y="106"/>
                          <a:pt x="358" y="88"/>
                        </a:cubicBezTo>
                        <a:cubicBezTo>
                          <a:pt x="358" y="88"/>
                          <a:pt x="358" y="87"/>
                          <a:pt x="359" y="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Freeform 7">
                    <a:extLst>
                      <a:ext uri="{FF2B5EF4-FFF2-40B4-BE49-F238E27FC236}">
                        <a16:creationId xmlns:a16="http://schemas.microsoft.com/office/drawing/2014/main" id="{E0822EEE-CBC2-4122-AC69-C7A2F5024F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14172" y="1632194"/>
                    <a:ext cx="83489" cy="164594"/>
                  </a:xfrm>
                  <a:custGeom>
                    <a:avLst/>
                    <a:gdLst>
                      <a:gd name="T0" fmla="*/ 78 w 157"/>
                      <a:gd name="T1" fmla="*/ 0 h 156"/>
                      <a:gd name="T2" fmla="*/ 157 w 157"/>
                      <a:gd name="T3" fmla="*/ 78 h 156"/>
                      <a:gd name="T4" fmla="*/ 79 w 157"/>
                      <a:gd name="T5" fmla="*/ 156 h 156"/>
                      <a:gd name="T6" fmla="*/ 0 w 157"/>
                      <a:gd name="T7" fmla="*/ 78 h 156"/>
                      <a:gd name="T8" fmla="*/ 78 w 157"/>
                      <a:gd name="T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7" h="156">
                        <a:moveTo>
                          <a:pt x="78" y="0"/>
                        </a:moveTo>
                        <a:cubicBezTo>
                          <a:pt x="123" y="0"/>
                          <a:pt x="157" y="34"/>
                          <a:pt x="157" y="78"/>
                        </a:cubicBezTo>
                        <a:cubicBezTo>
                          <a:pt x="156" y="121"/>
                          <a:pt x="123" y="156"/>
                          <a:pt x="79" y="156"/>
                        </a:cubicBezTo>
                        <a:cubicBezTo>
                          <a:pt x="34" y="156"/>
                          <a:pt x="0" y="122"/>
                          <a:pt x="0" y="78"/>
                        </a:cubicBezTo>
                        <a:cubicBezTo>
                          <a:pt x="0" y="33"/>
                          <a:pt x="34" y="0"/>
                          <a:pt x="7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28DE37FC-A6EA-40B6-812D-B1B4DEAC1533}"/>
                    </a:ext>
                  </a:extLst>
                </p:cNvPr>
                <p:cNvSpPr/>
                <p:nvPr/>
              </p:nvSpPr>
              <p:spPr>
                <a:xfrm>
                  <a:off x="3157619" y="3957467"/>
                  <a:ext cx="452306" cy="116199"/>
                </a:xfrm>
                <a:prstGeom prst="ellipse">
                  <a:avLst/>
                </a:prstGeom>
                <a:solidFill>
                  <a:schemeClr val="tx2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0" name="Group 169"/>
              <p:cNvGrpSpPr/>
              <p:nvPr/>
            </p:nvGrpSpPr>
            <p:grpSpPr>
              <a:xfrm>
                <a:off x="5446069" y="5301185"/>
                <a:ext cx="4643987" cy="1975915"/>
                <a:chOff x="4353762" y="5019761"/>
                <a:chExt cx="4643987" cy="1975915"/>
              </a:xfrm>
            </p:grpSpPr>
            <p:grpSp>
              <p:nvGrpSpPr>
                <p:cNvPr id="171" name="Group 170"/>
                <p:cNvGrpSpPr/>
                <p:nvPr/>
              </p:nvGrpSpPr>
              <p:grpSpPr>
                <a:xfrm>
                  <a:off x="4353762" y="5146761"/>
                  <a:ext cx="1821570" cy="1542290"/>
                  <a:chOff x="3200882" y="4594413"/>
                  <a:chExt cx="2213270" cy="1118968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D3F65101-1724-4AFA-829D-F1ACE0C4B902}"/>
                      </a:ext>
                    </a:extLst>
                  </p:cNvPr>
                  <p:cNvSpPr/>
                  <p:nvPr/>
                </p:nvSpPr>
                <p:spPr>
                  <a:xfrm>
                    <a:off x="3272683" y="4594417"/>
                    <a:ext cx="2141469" cy="1118963"/>
                  </a:xfrm>
                  <a:prstGeom prst="rect">
                    <a:avLst/>
                  </a:prstGeom>
                  <a:solidFill>
                    <a:schemeClr val="accent2">
                      <a:alpha val="2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A6FE1BE9-AE26-4F1D-BC0E-746421D9938F}"/>
                      </a:ext>
                    </a:extLst>
                  </p:cNvPr>
                  <p:cNvSpPr/>
                  <p:nvPr/>
                </p:nvSpPr>
                <p:spPr>
                  <a:xfrm>
                    <a:off x="3200882" y="4594413"/>
                    <a:ext cx="93775" cy="111896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172" name="Picture 17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90924" y="5019761"/>
                  <a:ext cx="2706825" cy="1975915"/>
                </a:xfrm>
                <a:prstGeom prst="rect">
                  <a:avLst/>
                </a:prstGeom>
              </p:spPr>
            </p:pic>
            <p:sp>
              <p:nvSpPr>
                <p:cNvPr id="173" name="TextBox 172"/>
                <p:cNvSpPr txBox="1"/>
                <p:nvPr/>
              </p:nvSpPr>
              <p:spPr>
                <a:xfrm>
                  <a:off x="4360673" y="5502407"/>
                  <a:ext cx="182157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b="1" dirty="0" smtClean="0"/>
                    <a:t>Make </a:t>
                  </a:r>
                  <a:r>
                    <a:rPr lang="en-GB" sz="1600" b="1" dirty="0" smtClean="0">
                      <a:solidFill>
                        <a:srgbClr val="FF0000"/>
                      </a:solidFill>
                    </a:rPr>
                    <a:t>new procedure</a:t>
                  </a:r>
                  <a:r>
                    <a:rPr lang="en-GB" sz="1600" b="1" dirty="0" smtClean="0"/>
                    <a:t> control Part by system</a:t>
                  </a:r>
                  <a:endParaRPr lang="en-GB" sz="1600" b="1" dirty="0"/>
                </a:p>
              </p:txBody>
            </p:sp>
          </p:grpSp>
        </p:grpSp>
        <p:sp>
          <p:nvSpPr>
            <p:cNvPr id="168" name="TextBox 167"/>
            <p:cNvSpPr txBox="1"/>
            <p:nvPr/>
          </p:nvSpPr>
          <p:spPr>
            <a:xfrm>
              <a:off x="10198737" y="4976674"/>
              <a:ext cx="230385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  <a:r>
                <a:rPr lang="en-US" sz="2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learly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  <a:r>
                <a:rPr lang="en-US" sz="2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ully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</a:t>
              </a:r>
              <a:r>
                <a:rPr lang="en-US" sz="2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eticulous</a:t>
              </a:r>
              <a:endParaRPr lang="en-US" sz="2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sz="2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215900" y="1751681"/>
            <a:ext cx="11638296" cy="5106319"/>
            <a:chOff x="215900" y="1751681"/>
            <a:chExt cx="11638296" cy="5106319"/>
          </a:xfrm>
        </p:grpSpPr>
        <p:grpSp>
          <p:nvGrpSpPr>
            <p:cNvPr id="181" name="Group 180"/>
            <p:cNvGrpSpPr/>
            <p:nvPr/>
          </p:nvGrpSpPr>
          <p:grpSpPr>
            <a:xfrm>
              <a:off x="3205993" y="1751681"/>
              <a:ext cx="6116434" cy="4840245"/>
              <a:chOff x="3205993" y="2348581"/>
              <a:chExt cx="6116434" cy="4840245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7163897" y="2348581"/>
                <a:ext cx="1036007" cy="1020138"/>
                <a:chOff x="2235263" y="2814994"/>
                <a:chExt cx="1374662" cy="1338161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5F9464C1-0FA0-4509-97F0-B2B81B79FC25}"/>
                    </a:ext>
                  </a:extLst>
                </p:cNvPr>
                <p:cNvGrpSpPr/>
                <p:nvPr/>
              </p:nvGrpSpPr>
              <p:grpSpPr>
                <a:xfrm rot="20404528">
                  <a:off x="2235263" y="2814994"/>
                  <a:ext cx="1271437" cy="1338161"/>
                  <a:chOff x="4833365" y="1682370"/>
                  <a:chExt cx="355645" cy="828183"/>
                </a:xfrm>
                <a:solidFill>
                  <a:schemeClr val="tx1"/>
                </a:solidFill>
              </p:grpSpPr>
              <p:sp>
                <p:nvSpPr>
                  <p:cNvPr id="201" name="Freeform 6">
                    <a:extLst>
                      <a:ext uri="{FF2B5EF4-FFF2-40B4-BE49-F238E27FC236}">
                        <a16:creationId xmlns:a16="http://schemas.microsoft.com/office/drawing/2014/main" id="{2E70A360-E7E9-490A-B22E-72C3A97AE3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33365" y="1854561"/>
                    <a:ext cx="355645" cy="655992"/>
                  </a:xfrm>
                  <a:custGeom>
                    <a:avLst/>
                    <a:gdLst>
                      <a:gd name="T0" fmla="*/ 359 w 740"/>
                      <a:gd name="T1" fmla="*/ 85 h 685"/>
                      <a:gd name="T2" fmla="*/ 297 w 740"/>
                      <a:gd name="T3" fmla="*/ 76 h 685"/>
                      <a:gd name="T4" fmla="*/ 263 w 740"/>
                      <a:gd name="T5" fmla="*/ 70 h 685"/>
                      <a:gd name="T6" fmla="*/ 241 w 740"/>
                      <a:gd name="T7" fmla="*/ 80 h 685"/>
                      <a:gd name="T8" fmla="*/ 179 w 740"/>
                      <a:gd name="T9" fmla="*/ 154 h 685"/>
                      <a:gd name="T10" fmla="*/ 147 w 740"/>
                      <a:gd name="T11" fmla="*/ 165 h 685"/>
                      <a:gd name="T12" fmla="*/ 123 w 740"/>
                      <a:gd name="T13" fmla="*/ 141 h 685"/>
                      <a:gd name="T14" fmla="*/ 129 w 740"/>
                      <a:gd name="T15" fmla="*/ 114 h 685"/>
                      <a:gd name="T16" fmla="*/ 214 w 740"/>
                      <a:gd name="T17" fmla="*/ 12 h 685"/>
                      <a:gd name="T18" fmla="*/ 237 w 740"/>
                      <a:gd name="T19" fmla="*/ 1 h 685"/>
                      <a:gd name="T20" fmla="*/ 402 w 740"/>
                      <a:gd name="T21" fmla="*/ 2 h 685"/>
                      <a:gd name="T22" fmla="*/ 502 w 740"/>
                      <a:gd name="T23" fmla="*/ 43 h 685"/>
                      <a:gd name="T24" fmla="*/ 544 w 740"/>
                      <a:gd name="T25" fmla="*/ 99 h 685"/>
                      <a:gd name="T26" fmla="*/ 582 w 740"/>
                      <a:gd name="T27" fmla="*/ 170 h 685"/>
                      <a:gd name="T28" fmla="*/ 603 w 740"/>
                      <a:gd name="T29" fmla="*/ 210 h 685"/>
                      <a:gd name="T30" fmla="*/ 614 w 740"/>
                      <a:gd name="T31" fmla="*/ 213 h 685"/>
                      <a:gd name="T32" fmla="*/ 690 w 740"/>
                      <a:gd name="T33" fmla="*/ 161 h 685"/>
                      <a:gd name="T34" fmla="*/ 724 w 740"/>
                      <a:gd name="T35" fmla="*/ 160 h 685"/>
                      <a:gd name="T36" fmla="*/ 739 w 740"/>
                      <a:gd name="T37" fmla="*/ 190 h 685"/>
                      <a:gd name="T38" fmla="*/ 722 w 740"/>
                      <a:gd name="T39" fmla="*/ 217 h 685"/>
                      <a:gd name="T40" fmla="*/ 679 w 740"/>
                      <a:gd name="T41" fmla="*/ 247 h 685"/>
                      <a:gd name="T42" fmla="*/ 606 w 740"/>
                      <a:gd name="T43" fmla="*/ 297 h 685"/>
                      <a:gd name="T44" fmla="*/ 569 w 740"/>
                      <a:gd name="T45" fmla="*/ 287 h 685"/>
                      <a:gd name="T46" fmla="*/ 488 w 740"/>
                      <a:gd name="T47" fmla="*/ 170 h 685"/>
                      <a:gd name="T48" fmla="*/ 486 w 740"/>
                      <a:gd name="T49" fmla="*/ 168 h 685"/>
                      <a:gd name="T50" fmla="*/ 423 w 740"/>
                      <a:gd name="T51" fmla="*/ 257 h 685"/>
                      <a:gd name="T52" fmla="*/ 434 w 740"/>
                      <a:gd name="T53" fmla="*/ 268 h 685"/>
                      <a:gd name="T54" fmla="*/ 554 w 740"/>
                      <a:gd name="T55" fmla="*/ 374 h 685"/>
                      <a:gd name="T56" fmla="*/ 570 w 740"/>
                      <a:gd name="T57" fmla="*/ 388 h 685"/>
                      <a:gd name="T58" fmla="*/ 583 w 740"/>
                      <a:gd name="T59" fmla="*/ 419 h 685"/>
                      <a:gd name="T60" fmla="*/ 583 w 740"/>
                      <a:gd name="T61" fmla="*/ 483 h 685"/>
                      <a:gd name="T62" fmla="*/ 584 w 740"/>
                      <a:gd name="T63" fmla="*/ 637 h 685"/>
                      <a:gd name="T64" fmla="*/ 563 w 740"/>
                      <a:gd name="T65" fmla="*/ 674 h 685"/>
                      <a:gd name="T66" fmla="*/ 505 w 740"/>
                      <a:gd name="T67" fmla="*/ 652 h 685"/>
                      <a:gd name="T68" fmla="*/ 503 w 740"/>
                      <a:gd name="T69" fmla="*/ 637 h 685"/>
                      <a:gd name="T70" fmla="*/ 503 w 740"/>
                      <a:gd name="T71" fmla="*/ 465 h 685"/>
                      <a:gd name="T72" fmla="*/ 485 w 740"/>
                      <a:gd name="T73" fmla="*/ 431 h 685"/>
                      <a:gd name="T74" fmla="*/ 361 w 740"/>
                      <a:gd name="T75" fmla="*/ 345 h 685"/>
                      <a:gd name="T76" fmla="*/ 359 w 740"/>
                      <a:gd name="T77" fmla="*/ 344 h 685"/>
                      <a:gd name="T78" fmla="*/ 330 w 740"/>
                      <a:gd name="T79" fmla="*/ 384 h 685"/>
                      <a:gd name="T80" fmla="*/ 291 w 740"/>
                      <a:gd name="T81" fmla="*/ 437 h 685"/>
                      <a:gd name="T82" fmla="*/ 259 w 740"/>
                      <a:gd name="T83" fmla="*/ 454 h 685"/>
                      <a:gd name="T84" fmla="*/ 41 w 740"/>
                      <a:gd name="T85" fmla="*/ 455 h 685"/>
                      <a:gd name="T86" fmla="*/ 1 w 740"/>
                      <a:gd name="T87" fmla="*/ 412 h 685"/>
                      <a:gd name="T88" fmla="*/ 42 w 740"/>
                      <a:gd name="T89" fmla="*/ 373 h 685"/>
                      <a:gd name="T90" fmla="*/ 205 w 740"/>
                      <a:gd name="T91" fmla="*/ 373 h 685"/>
                      <a:gd name="T92" fmla="*/ 237 w 740"/>
                      <a:gd name="T93" fmla="*/ 352 h 685"/>
                      <a:gd name="T94" fmla="*/ 271 w 740"/>
                      <a:gd name="T95" fmla="*/ 278 h 685"/>
                      <a:gd name="T96" fmla="*/ 304 w 740"/>
                      <a:gd name="T97" fmla="*/ 206 h 685"/>
                      <a:gd name="T98" fmla="*/ 334 w 740"/>
                      <a:gd name="T99" fmla="*/ 141 h 685"/>
                      <a:gd name="T100" fmla="*/ 358 w 740"/>
                      <a:gd name="T101" fmla="*/ 88 h 685"/>
                      <a:gd name="T102" fmla="*/ 359 w 740"/>
                      <a:gd name="T103" fmla="*/ 85 h 6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740" h="685">
                        <a:moveTo>
                          <a:pt x="359" y="85"/>
                        </a:moveTo>
                        <a:cubicBezTo>
                          <a:pt x="338" y="82"/>
                          <a:pt x="318" y="79"/>
                          <a:pt x="297" y="76"/>
                        </a:cubicBezTo>
                        <a:cubicBezTo>
                          <a:pt x="286" y="74"/>
                          <a:pt x="274" y="72"/>
                          <a:pt x="263" y="70"/>
                        </a:cubicBezTo>
                        <a:cubicBezTo>
                          <a:pt x="253" y="69"/>
                          <a:pt x="247" y="73"/>
                          <a:pt x="241" y="80"/>
                        </a:cubicBezTo>
                        <a:cubicBezTo>
                          <a:pt x="220" y="105"/>
                          <a:pt x="200" y="129"/>
                          <a:pt x="179" y="154"/>
                        </a:cubicBezTo>
                        <a:cubicBezTo>
                          <a:pt x="171" y="164"/>
                          <a:pt x="159" y="168"/>
                          <a:pt x="147" y="165"/>
                        </a:cubicBezTo>
                        <a:cubicBezTo>
                          <a:pt x="134" y="162"/>
                          <a:pt x="126" y="154"/>
                          <a:pt x="123" y="141"/>
                        </a:cubicBezTo>
                        <a:cubicBezTo>
                          <a:pt x="120" y="132"/>
                          <a:pt x="122" y="122"/>
                          <a:pt x="129" y="114"/>
                        </a:cubicBezTo>
                        <a:cubicBezTo>
                          <a:pt x="157" y="80"/>
                          <a:pt x="185" y="46"/>
                          <a:pt x="214" y="12"/>
                        </a:cubicBezTo>
                        <a:cubicBezTo>
                          <a:pt x="220" y="5"/>
                          <a:pt x="227" y="1"/>
                          <a:pt x="237" y="1"/>
                        </a:cubicBezTo>
                        <a:cubicBezTo>
                          <a:pt x="292" y="1"/>
                          <a:pt x="347" y="0"/>
                          <a:pt x="402" y="2"/>
                        </a:cubicBezTo>
                        <a:cubicBezTo>
                          <a:pt x="440" y="3"/>
                          <a:pt x="474" y="18"/>
                          <a:pt x="502" y="43"/>
                        </a:cubicBezTo>
                        <a:cubicBezTo>
                          <a:pt x="520" y="59"/>
                          <a:pt x="533" y="79"/>
                          <a:pt x="544" y="99"/>
                        </a:cubicBezTo>
                        <a:cubicBezTo>
                          <a:pt x="556" y="123"/>
                          <a:pt x="569" y="147"/>
                          <a:pt x="582" y="170"/>
                        </a:cubicBezTo>
                        <a:cubicBezTo>
                          <a:pt x="589" y="184"/>
                          <a:pt x="596" y="197"/>
                          <a:pt x="603" y="210"/>
                        </a:cubicBezTo>
                        <a:cubicBezTo>
                          <a:pt x="606" y="215"/>
                          <a:pt x="610" y="216"/>
                          <a:pt x="614" y="213"/>
                        </a:cubicBezTo>
                        <a:cubicBezTo>
                          <a:pt x="640" y="196"/>
                          <a:pt x="665" y="178"/>
                          <a:pt x="690" y="161"/>
                        </a:cubicBezTo>
                        <a:cubicBezTo>
                          <a:pt x="701" y="154"/>
                          <a:pt x="713" y="154"/>
                          <a:pt x="724" y="160"/>
                        </a:cubicBezTo>
                        <a:cubicBezTo>
                          <a:pt x="734" y="167"/>
                          <a:pt x="740" y="177"/>
                          <a:pt x="739" y="190"/>
                        </a:cubicBezTo>
                        <a:cubicBezTo>
                          <a:pt x="739" y="202"/>
                          <a:pt x="732" y="210"/>
                          <a:pt x="722" y="217"/>
                        </a:cubicBezTo>
                        <a:cubicBezTo>
                          <a:pt x="707" y="227"/>
                          <a:pt x="693" y="237"/>
                          <a:pt x="679" y="247"/>
                        </a:cubicBezTo>
                        <a:cubicBezTo>
                          <a:pt x="655" y="263"/>
                          <a:pt x="631" y="280"/>
                          <a:pt x="606" y="297"/>
                        </a:cubicBezTo>
                        <a:cubicBezTo>
                          <a:pt x="593" y="305"/>
                          <a:pt x="577" y="299"/>
                          <a:pt x="569" y="287"/>
                        </a:cubicBezTo>
                        <a:cubicBezTo>
                          <a:pt x="542" y="248"/>
                          <a:pt x="515" y="209"/>
                          <a:pt x="488" y="170"/>
                        </a:cubicBezTo>
                        <a:cubicBezTo>
                          <a:pt x="488" y="170"/>
                          <a:pt x="487" y="169"/>
                          <a:pt x="486" y="168"/>
                        </a:cubicBezTo>
                        <a:cubicBezTo>
                          <a:pt x="465" y="198"/>
                          <a:pt x="444" y="227"/>
                          <a:pt x="423" y="257"/>
                        </a:cubicBezTo>
                        <a:cubicBezTo>
                          <a:pt x="427" y="261"/>
                          <a:pt x="431" y="265"/>
                          <a:pt x="434" y="268"/>
                        </a:cubicBezTo>
                        <a:cubicBezTo>
                          <a:pt x="474" y="303"/>
                          <a:pt x="514" y="338"/>
                          <a:pt x="554" y="374"/>
                        </a:cubicBezTo>
                        <a:cubicBezTo>
                          <a:pt x="559" y="378"/>
                          <a:pt x="565" y="383"/>
                          <a:pt x="570" y="388"/>
                        </a:cubicBezTo>
                        <a:cubicBezTo>
                          <a:pt x="579" y="396"/>
                          <a:pt x="583" y="407"/>
                          <a:pt x="583" y="419"/>
                        </a:cubicBezTo>
                        <a:cubicBezTo>
                          <a:pt x="583" y="440"/>
                          <a:pt x="583" y="461"/>
                          <a:pt x="583" y="483"/>
                        </a:cubicBezTo>
                        <a:cubicBezTo>
                          <a:pt x="584" y="534"/>
                          <a:pt x="584" y="585"/>
                          <a:pt x="584" y="637"/>
                        </a:cubicBezTo>
                        <a:cubicBezTo>
                          <a:pt x="584" y="653"/>
                          <a:pt x="577" y="666"/>
                          <a:pt x="563" y="674"/>
                        </a:cubicBezTo>
                        <a:cubicBezTo>
                          <a:pt x="541" y="685"/>
                          <a:pt x="513" y="676"/>
                          <a:pt x="505" y="652"/>
                        </a:cubicBezTo>
                        <a:cubicBezTo>
                          <a:pt x="503" y="647"/>
                          <a:pt x="503" y="642"/>
                          <a:pt x="503" y="637"/>
                        </a:cubicBezTo>
                        <a:cubicBezTo>
                          <a:pt x="502" y="579"/>
                          <a:pt x="502" y="522"/>
                          <a:pt x="503" y="465"/>
                        </a:cubicBezTo>
                        <a:cubicBezTo>
                          <a:pt x="503" y="450"/>
                          <a:pt x="498" y="439"/>
                          <a:pt x="485" y="431"/>
                        </a:cubicBezTo>
                        <a:cubicBezTo>
                          <a:pt x="444" y="402"/>
                          <a:pt x="402" y="373"/>
                          <a:pt x="361" y="345"/>
                        </a:cubicBezTo>
                        <a:cubicBezTo>
                          <a:pt x="361" y="344"/>
                          <a:pt x="360" y="344"/>
                          <a:pt x="359" y="344"/>
                        </a:cubicBezTo>
                        <a:cubicBezTo>
                          <a:pt x="350" y="357"/>
                          <a:pt x="340" y="371"/>
                          <a:pt x="330" y="384"/>
                        </a:cubicBezTo>
                        <a:cubicBezTo>
                          <a:pt x="317" y="402"/>
                          <a:pt x="304" y="420"/>
                          <a:pt x="291" y="437"/>
                        </a:cubicBezTo>
                        <a:cubicBezTo>
                          <a:pt x="283" y="448"/>
                          <a:pt x="273" y="454"/>
                          <a:pt x="259" y="454"/>
                        </a:cubicBezTo>
                        <a:cubicBezTo>
                          <a:pt x="186" y="454"/>
                          <a:pt x="113" y="455"/>
                          <a:pt x="41" y="455"/>
                        </a:cubicBezTo>
                        <a:cubicBezTo>
                          <a:pt x="17" y="455"/>
                          <a:pt x="0" y="435"/>
                          <a:pt x="1" y="412"/>
                        </a:cubicBezTo>
                        <a:cubicBezTo>
                          <a:pt x="1" y="390"/>
                          <a:pt x="21" y="373"/>
                          <a:pt x="42" y="373"/>
                        </a:cubicBezTo>
                        <a:cubicBezTo>
                          <a:pt x="97" y="373"/>
                          <a:pt x="151" y="373"/>
                          <a:pt x="205" y="373"/>
                        </a:cubicBezTo>
                        <a:cubicBezTo>
                          <a:pt x="226" y="373"/>
                          <a:pt x="231" y="367"/>
                          <a:pt x="237" y="352"/>
                        </a:cubicBezTo>
                        <a:cubicBezTo>
                          <a:pt x="248" y="327"/>
                          <a:pt x="260" y="303"/>
                          <a:pt x="271" y="278"/>
                        </a:cubicBezTo>
                        <a:cubicBezTo>
                          <a:pt x="282" y="254"/>
                          <a:pt x="293" y="230"/>
                          <a:pt x="304" y="206"/>
                        </a:cubicBezTo>
                        <a:cubicBezTo>
                          <a:pt x="314" y="184"/>
                          <a:pt x="324" y="163"/>
                          <a:pt x="334" y="141"/>
                        </a:cubicBezTo>
                        <a:cubicBezTo>
                          <a:pt x="342" y="123"/>
                          <a:pt x="350" y="106"/>
                          <a:pt x="358" y="88"/>
                        </a:cubicBezTo>
                        <a:cubicBezTo>
                          <a:pt x="358" y="88"/>
                          <a:pt x="358" y="87"/>
                          <a:pt x="359" y="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2" name="Freeform 7">
                    <a:extLst>
                      <a:ext uri="{FF2B5EF4-FFF2-40B4-BE49-F238E27FC236}">
                        <a16:creationId xmlns:a16="http://schemas.microsoft.com/office/drawing/2014/main" id="{E0822EEE-CBC2-4122-AC69-C7A2F5024F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0836" y="1682370"/>
                    <a:ext cx="75900" cy="164595"/>
                  </a:xfrm>
                  <a:custGeom>
                    <a:avLst/>
                    <a:gdLst>
                      <a:gd name="T0" fmla="*/ 78 w 157"/>
                      <a:gd name="T1" fmla="*/ 0 h 156"/>
                      <a:gd name="T2" fmla="*/ 157 w 157"/>
                      <a:gd name="T3" fmla="*/ 78 h 156"/>
                      <a:gd name="T4" fmla="*/ 79 w 157"/>
                      <a:gd name="T5" fmla="*/ 156 h 156"/>
                      <a:gd name="T6" fmla="*/ 0 w 157"/>
                      <a:gd name="T7" fmla="*/ 78 h 156"/>
                      <a:gd name="T8" fmla="*/ 78 w 157"/>
                      <a:gd name="T9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7" h="156">
                        <a:moveTo>
                          <a:pt x="78" y="0"/>
                        </a:moveTo>
                        <a:cubicBezTo>
                          <a:pt x="123" y="0"/>
                          <a:pt x="157" y="34"/>
                          <a:pt x="157" y="78"/>
                        </a:cubicBezTo>
                        <a:cubicBezTo>
                          <a:pt x="156" y="121"/>
                          <a:pt x="123" y="156"/>
                          <a:pt x="79" y="156"/>
                        </a:cubicBezTo>
                        <a:cubicBezTo>
                          <a:pt x="34" y="156"/>
                          <a:pt x="0" y="122"/>
                          <a:pt x="0" y="78"/>
                        </a:cubicBezTo>
                        <a:cubicBezTo>
                          <a:pt x="0" y="33"/>
                          <a:pt x="34" y="0"/>
                          <a:pt x="7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28DE37FC-A6EA-40B6-812D-B1B4DEAC1533}"/>
                    </a:ext>
                  </a:extLst>
                </p:cNvPr>
                <p:cNvSpPr/>
                <p:nvPr/>
              </p:nvSpPr>
              <p:spPr>
                <a:xfrm>
                  <a:off x="3157619" y="3957467"/>
                  <a:ext cx="452306" cy="116199"/>
                </a:xfrm>
                <a:prstGeom prst="ellipse">
                  <a:avLst/>
                </a:prstGeom>
                <a:solidFill>
                  <a:schemeClr val="tx2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3" name="Group 192"/>
              <p:cNvGrpSpPr/>
              <p:nvPr/>
            </p:nvGrpSpPr>
            <p:grpSpPr>
              <a:xfrm>
                <a:off x="3205993" y="5274626"/>
                <a:ext cx="6116434" cy="1914200"/>
                <a:chOff x="1973465" y="4652830"/>
                <a:chExt cx="6116434" cy="1914200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6140189" y="4706667"/>
                  <a:ext cx="1845400" cy="1860363"/>
                  <a:chOff x="1202749" y="4426200"/>
                  <a:chExt cx="1250579" cy="1621545"/>
                </a:xfrm>
              </p:grpSpPr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1EF39042-2F1A-42A0-804F-3199B0B9146F}"/>
                      </a:ext>
                    </a:extLst>
                  </p:cNvPr>
                  <p:cNvSpPr/>
                  <p:nvPr/>
                </p:nvSpPr>
                <p:spPr>
                  <a:xfrm>
                    <a:off x="1274553" y="4426200"/>
                    <a:ext cx="1178775" cy="1621544"/>
                  </a:xfrm>
                  <a:prstGeom prst="rect">
                    <a:avLst/>
                  </a:prstGeom>
                  <a:solidFill>
                    <a:schemeClr val="accent1">
                      <a:alpha val="2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EBD148D-6039-4AD7-AB08-1985F46D5138}"/>
                      </a:ext>
                    </a:extLst>
                  </p:cNvPr>
                  <p:cNvSpPr/>
                  <p:nvPr/>
                </p:nvSpPr>
                <p:spPr>
                  <a:xfrm>
                    <a:off x="1202749" y="4426202"/>
                    <a:ext cx="54695" cy="162154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95" name="TextBox 194"/>
                <p:cNvSpPr txBox="1"/>
                <p:nvPr/>
              </p:nvSpPr>
              <p:spPr>
                <a:xfrm>
                  <a:off x="6158584" y="5205089"/>
                  <a:ext cx="1931315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b="1" dirty="0"/>
                    <a:t>Control all Part and Printer in </a:t>
                  </a:r>
                  <a:r>
                    <a:rPr lang="en-GB" sz="1600" b="1" dirty="0">
                      <a:solidFill>
                        <a:srgbClr val="FF0000"/>
                      </a:solidFill>
                    </a:rPr>
                    <a:t>Asset Management system</a:t>
                  </a:r>
                </a:p>
              </p:txBody>
            </p: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3465" y="4652830"/>
                  <a:ext cx="4021003" cy="162947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2" name="Group 181"/>
            <p:cNvGrpSpPr/>
            <p:nvPr/>
          </p:nvGrpSpPr>
          <p:grpSpPr>
            <a:xfrm>
              <a:off x="215900" y="4859945"/>
              <a:ext cx="4426828" cy="1998055"/>
              <a:chOff x="0" y="4769566"/>
              <a:chExt cx="4426828" cy="1998055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4769566"/>
                <a:ext cx="4426828" cy="1998055"/>
              </a:xfrm>
              <a:prstGeom prst="rect">
                <a:avLst/>
              </a:prstGeom>
            </p:spPr>
          </p:pic>
          <p:sp>
            <p:nvSpPr>
              <p:cNvPr id="187" name="Rectangle 186"/>
              <p:cNvSpPr/>
              <p:nvPr/>
            </p:nvSpPr>
            <p:spPr>
              <a:xfrm>
                <a:off x="1593093" y="4769567"/>
                <a:ext cx="1137407" cy="1580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120078" y="5150968"/>
                <a:ext cx="575622" cy="2211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50150" y="5571453"/>
                <a:ext cx="1348749" cy="18204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1665372" y="5989276"/>
                <a:ext cx="1515374" cy="18471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1875775" y="6387828"/>
                <a:ext cx="854725" cy="16756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28200" y="5460049"/>
              <a:ext cx="2125996" cy="1204382"/>
            </a:xfrm>
            <a:prstGeom prst="rect">
              <a:avLst/>
            </a:prstGeom>
          </p:spPr>
        </p:pic>
        <p:sp>
          <p:nvSpPr>
            <p:cNvPr id="184" name="Rounded Rectangle 183"/>
            <p:cNvSpPr/>
            <p:nvPr/>
          </p:nvSpPr>
          <p:spPr>
            <a:xfrm>
              <a:off x="10054891" y="4717526"/>
              <a:ext cx="1591009" cy="38653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INPUT</a:t>
              </a:r>
              <a:endParaRPr lang="en-US" b="1" dirty="0"/>
            </a:p>
          </p:txBody>
        </p:sp>
        <p:sp>
          <p:nvSpPr>
            <p:cNvPr id="185" name="Down Arrow 184"/>
            <p:cNvSpPr/>
            <p:nvPr/>
          </p:nvSpPr>
          <p:spPr>
            <a:xfrm>
              <a:off x="10791198" y="5130800"/>
              <a:ext cx="207002" cy="2713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57754" y="1050552"/>
            <a:ext cx="10953982" cy="5796917"/>
            <a:chOff x="157754" y="1050552"/>
            <a:chExt cx="10953982" cy="5796917"/>
          </a:xfrm>
        </p:grpSpPr>
        <p:grpSp>
          <p:nvGrpSpPr>
            <p:cNvPr id="220" name="Group 219"/>
            <p:cNvGrpSpPr/>
            <p:nvPr/>
          </p:nvGrpSpPr>
          <p:grpSpPr>
            <a:xfrm>
              <a:off x="157754" y="1050552"/>
              <a:ext cx="10953982" cy="5796917"/>
              <a:chOff x="157754" y="1050552"/>
              <a:chExt cx="10953982" cy="5796917"/>
            </a:xfrm>
          </p:grpSpPr>
          <p:grpSp>
            <p:nvGrpSpPr>
              <p:cNvPr id="222" name="Group 221"/>
              <p:cNvGrpSpPr/>
              <p:nvPr/>
            </p:nvGrpSpPr>
            <p:grpSpPr>
              <a:xfrm>
                <a:off x="157754" y="5525414"/>
                <a:ext cx="5348162" cy="1322055"/>
                <a:chOff x="1532690" y="2196834"/>
                <a:chExt cx="7815972" cy="1143104"/>
              </a:xfrm>
            </p:grpSpPr>
            <p:pic>
              <p:nvPicPr>
                <p:cNvPr id="234" name="Picture 23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2690" y="2196834"/>
                  <a:ext cx="7815972" cy="1143104"/>
                </a:xfrm>
                <a:prstGeom prst="rect">
                  <a:avLst/>
                </a:prstGeom>
              </p:spPr>
            </p:pic>
            <p:sp>
              <p:nvSpPr>
                <p:cNvPr id="235" name="Rectangle 234"/>
                <p:cNvSpPr/>
                <p:nvPr/>
              </p:nvSpPr>
              <p:spPr>
                <a:xfrm>
                  <a:off x="4635500" y="2429334"/>
                  <a:ext cx="556302" cy="91060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6055450" y="2429334"/>
                  <a:ext cx="1031149" cy="91060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3" name="Group 222"/>
              <p:cNvGrpSpPr/>
              <p:nvPr/>
            </p:nvGrpSpPr>
            <p:grpSpPr>
              <a:xfrm>
                <a:off x="273793" y="1050552"/>
                <a:ext cx="10837943" cy="5628497"/>
                <a:chOff x="317713" y="1634589"/>
                <a:chExt cx="10837943" cy="5628497"/>
              </a:xfrm>
            </p:grpSpPr>
            <p:grpSp>
              <p:nvGrpSpPr>
                <p:cNvPr id="224" name="Group 223"/>
                <p:cNvGrpSpPr/>
                <p:nvPr/>
              </p:nvGrpSpPr>
              <p:grpSpPr>
                <a:xfrm>
                  <a:off x="9380507" y="1634589"/>
                  <a:ext cx="1073572" cy="1170385"/>
                  <a:chOff x="9250543" y="1388656"/>
                  <a:chExt cx="1073572" cy="1170385"/>
                </a:xfrm>
              </p:grpSpPr>
              <p:pic>
                <p:nvPicPr>
                  <p:cNvPr id="232" name="Picture 231"/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0543" y="1388656"/>
                    <a:ext cx="1073572" cy="1073572"/>
                  </a:xfrm>
                  <a:prstGeom prst="rect">
                    <a:avLst/>
                  </a:prstGeom>
                </p:spPr>
              </p:pic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CD05B68A-B19F-47F2-9DA7-95A0663BAA59}"/>
                      </a:ext>
                    </a:extLst>
                  </p:cNvPr>
                  <p:cNvSpPr/>
                  <p:nvPr/>
                </p:nvSpPr>
                <p:spPr>
                  <a:xfrm>
                    <a:off x="9600309" y="2423053"/>
                    <a:ext cx="457200" cy="135988"/>
                  </a:xfrm>
                  <a:prstGeom prst="ellipse">
                    <a:avLst/>
                  </a:prstGeom>
                  <a:solidFill>
                    <a:schemeClr val="tx2"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5" name="Group 224"/>
                <p:cNvGrpSpPr/>
                <p:nvPr/>
              </p:nvGrpSpPr>
              <p:grpSpPr>
                <a:xfrm>
                  <a:off x="317713" y="5466766"/>
                  <a:ext cx="10837943" cy="1796320"/>
                  <a:chOff x="-824709" y="4616878"/>
                  <a:chExt cx="10837943" cy="1796320"/>
                </a:xfrm>
              </p:grpSpPr>
              <p:grpSp>
                <p:nvGrpSpPr>
                  <p:cNvPr id="226" name="Group 225"/>
                  <p:cNvGrpSpPr/>
                  <p:nvPr/>
                </p:nvGrpSpPr>
                <p:grpSpPr>
                  <a:xfrm>
                    <a:off x="8100286" y="4869289"/>
                    <a:ext cx="1912948" cy="1543909"/>
                    <a:chOff x="9131782" y="4679643"/>
                    <a:chExt cx="1909715" cy="1621545"/>
                  </a:xfrm>
                </p:grpSpPr>
                <p:sp>
                  <p:nvSpPr>
                    <p:cNvPr id="230" name="Rectangle 229">
                      <a:extLst>
                        <a:ext uri="{FF2B5EF4-FFF2-40B4-BE49-F238E27FC236}">
                          <a16:creationId xmlns:a16="http://schemas.microsoft.com/office/drawing/2014/main" id="{772AF99F-8F72-4705-A128-E039B7F3F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3586" y="4679643"/>
                      <a:ext cx="1837911" cy="1621545"/>
                    </a:xfrm>
                    <a:prstGeom prst="rect">
                      <a:avLst/>
                    </a:prstGeom>
                    <a:solidFill>
                      <a:schemeClr val="accent6">
                        <a:alpha val="2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1" name="Rectangle 230">
                      <a:extLst>
                        <a:ext uri="{FF2B5EF4-FFF2-40B4-BE49-F238E27FC236}">
                          <a16:creationId xmlns:a16="http://schemas.microsoft.com/office/drawing/2014/main" id="{AB1C48F6-F431-41F7-96CA-9D0703600E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1782" y="4679643"/>
                      <a:ext cx="71803" cy="1621545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27" name="TextBox 226"/>
                  <p:cNvSpPr txBox="1"/>
                  <p:nvPr/>
                </p:nvSpPr>
                <p:spPr>
                  <a:xfrm>
                    <a:off x="8103982" y="5056467"/>
                    <a:ext cx="1882137" cy="11695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 smtClean="0"/>
                      <a:t>Tool </a:t>
                    </a:r>
                    <a:r>
                      <a:rPr lang="en-GB" sz="1400" b="1" dirty="0" smtClean="0">
                        <a:solidFill>
                          <a:srgbClr val="FF0000"/>
                        </a:solidFill>
                      </a:rPr>
                      <a:t>auto</a:t>
                    </a:r>
                    <a:r>
                      <a:rPr lang="en-GB" sz="1400" b="1" dirty="0" smtClean="0"/>
                      <a:t> link data from FA, DSS system and </a:t>
                    </a:r>
                    <a:r>
                      <a:rPr lang="en-GB" sz="1400" b="1" dirty="0" smtClean="0">
                        <a:solidFill>
                          <a:srgbClr val="FF0000"/>
                        </a:solidFill>
                      </a:rPr>
                      <a:t>Mail remind</a:t>
                    </a:r>
                    <a:r>
                      <a:rPr lang="en-GB" sz="1400" b="1" dirty="0" smtClean="0"/>
                      <a:t> PIC and Mgr. over due date</a:t>
                    </a:r>
                    <a:endParaRPr lang="en-GB" sz="1400" b="1" dirty="0"/>
                  </a:p>
                </p:txBody>
              </p:sp>
              <p:pic>
                <p:nvPicPr>
                  <p:cNvPr id="228" name="Picture 227"/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523453" y="4616878"/>
                    <a:ext cx="3006392" cy="1677363"/>
                  </a:xfrm>
                  <a:prstGeom prst="rect">
                    <a:avLst/>
                  </a:prstGeom>
                </p:spPr>
              </p:pic>
              <p:pic>
                <p:nvPicPr>
                  <p:cNvPr id="229" name="Picture 228"/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-824709" y="4616878"/>
                    <a:ext cx="2332624" cy="86180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43700" y="5322318"/>
              <a:ext cx="2413067" cy="148084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1396660" y="0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4900" y="1361745"/>
            <a:ext cx="8814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ea typeface="Roboto"/>
              </a:rPr>
              <a:t>Digital and physical management of all </a:t>
            </a:r>
            <a:r>
              <a:rPr lang="en-US" altLang="en-US" sz="2800" b="1" dirty="0" smtClean="0">
                <a:ea typeface="Roboto"/>
              </a:rPr>
              <a:t>Parts and Printer ! </a:t>
            </a:r>
            <a:endParaRPr lang="en-US" altLang="en-US" sz="1200" b="1" dirty="0">
              <a:ea typeface="Roboto"/>
            </a:endParaRPr>
          </a:p>
        </p:txBody>
      </p:sp>
      <p:sp>
        <p:nvSpPr>
          <p:cNvPr id="4" name="Google Shape;66;p3"/>
          <p:cNvSpPr/>
          <p:nvPr/>
        </p:nvSpPr>
        <p:spPr>
          <a:xfrm rot="6833110">
            <a:off x="149793" y="1398621"/>
            <a:ext cx="442002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3827112"/>
              </p:ext>
            </p:extLst>
          </p:nvPr>
        </p:nvGraphicFramePr>
        <p:xfrm>
          <a:off x="842359" y="2137559"/>
          <a:ext cx="7661813" cy="4277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637964" y="2184375"/>
            <a:ext cx="2554036" cy="906843"/>
            <a:chOff x="9667700" y="1864935"/>
            <a:chExt cx="2483429" cy="1097280"/>
          </a:xfrm>
        </p:grpSpPr>
        <p:sp>
          <p:nvSpPr>
            <p:cNvPr id="7" name="Up Arrow 6"/>
            <p:cNvSpPr/>
            <p:nvPr/>
          </p:nvSpPr>
          <p:spPr>
            <a:xfrm>
              <a:off x="9667700" y="1864935"/>
              <a:ext cx="482139" cy="1097280"/>
            </a:xfrm>
            <a:prstGeom prst="upArrow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16589" y="1884997"/>
              <a:ext cx="20345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Job Efficiency</a:t>
              </a:r>
              <a:endParaRPr lang="en-US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637966" y="5156039"/>
            <a:ext cx="2329376" cy="1569660"/>
            <a:chOff x="9667700" y="4112538"/>
            <a:chExt cx="2818544" cy="1899287"/>
          </a:xfrm>
        </p:grpSpPr>
        <p:sp>
          <p:nvSpPr>
            <p:cNvPr id="10" name="Up Arrow 9"/>
            <p:cNvSpPr/>
            <p:nvPr/>
          </p:nvSpPr>
          <p:spPr>
            <a:xfrm flipH="1" flipV="1">
              <a:off x="9667700" y="4513542"/>
              <a:ext cx="482139" cy="1097280"/>
            </a:xfrm>
            <a:prstGeom prst="upArrow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67686" y="4112538"/>
              <a:ext cx="2518558" cy="189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Risk</a:t>
              </a:r>
            </a:p>
            <a:p>
              <a:pPr algn="ctr"/>
              <a:r>
                <a:rPr lang="en-US" sz="32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&amp; confuse</a:t>
              </a:r>
              <a:endParaRPr lang="en-US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195" y="3588859"/>
            <a:ext cx="1579432" cy="140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4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04492" y="3084663"/>
            <a:ext cx="943826" cy="643860"/>
            <a:chOff x="204492" y="3084663"/>
            <a:chExt cx="943826" cy="643860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0D7B2BBF-8F6E-4C9D-A55D-4897D654C365}"/>
                </a:ext>
              </a:extLst>
            </p:cNvPr>
            <p:cNvSpPr/>
            <p:nvPr/>
          </p:nvSpPr>
          <p:spPr>
            <a:xfrm>
              <a:off x="204492" y="3084663"/>
              <a:ext cx="943826" cy="540239"/>
            </a:xfrm>
            <a:prstGeom prst="cub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9219" y="3140950"/>
              <a:ext cx="637147" cy="5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T</a:t>
              </a:r>
              <a:endParaRPr lang="en-US" sz="36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04493" y="2678688"/>
            <a:ext cx="943826" cy="622656"/>
            <a:chOff x="204493" y="2678688"/>
            <a:chExt cx="943826" cy="622656"/>
          </a:xfrm>
        </p:grpSpPr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20689A77-6D78-41BD-973E-12AC311BCDBA}"/>
                </a:ext>
              </a:extLst>
            </p:cNvPr>
            <p:cNvSpPr/>
            <p:nvPr/>
          </p:nvSpPr>
          <p:spPr>
            <a:xfrm>
              <a:off x="204493" y="2678688"/>
              <a:ext cx="943826" cy="540239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7253" y="2713771"/>
              <a:ext cx="637147" cy="5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R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04492" y="2272070"/>
            <a:ext cx="943826" cy="642377"/>
            <a:chOff x="204492" y="2272070"/>
            <a:chExt cx="943826" cy="642377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0D7B2BBF-8F6E-4C9D-A55D-4897D654C365}"/>
                </a:ext>
              </a:extLst>
            </p:cNvPr>
            <p:cNvSpPr/>
            <p:nvPr/>
          </p:nvSpPr>
          <p:spPr>
            <a:xfrm>
              <a:off x="204492" y="2272070"/>
              <a:ext cx="943826" cy="540239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6257" y="2326874"/>
              <a:ext cx="637147" cy="5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A</a:t>
              </a:r>
              <a:endParaRPr lang="en-US" sz="3600" b="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F7B8F41-4A8F-4FB9-8BC6-13D3820D1A6D}"/>
              </a:ext>
            </a:extLst>
          </p:cNvPr>
          <p:cNvGrpSpPr/>
          <p:nvPr/>
        </p:nvGrpSpPr>
        <p:grpSpPr>
          <a:xfrm>
            <a:off x="102286" y="3987146"/>
            <a:ext cx="1754265" cy="2776804"/>
            <a:chOff x="1202749" y="2546246"/>
            <a:chExt cx="2669089" cy="36443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07F29B-27BF-4619-9101-68228E811DEF}"/>
                </a:ext>
              </a:extLst>
            </p:cNvPr>
            <p:cNvSpPr/>
            <p:nvPr/>
          </p:nvSpPr>
          <p:spPr>
            <a:xfrm>
              <a:off x="1686283" y="61059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9B6E35-6502-4ABC-B3A8-E59839661831}"/>
                </a:ext>
              </a:extLst>
            </p:cNvPr>
            <p:cNvSpPr/>
            <p:nvPr/>
          </p:nvSpPr>
          <p:spPr>
            <a:xfrm>
              <a:off x="2829283" y="606781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DF7A7B-3EBD-481B-B25A-90A6E63AE354}"/>
                </a:ext>
              </a:extLst>
            </p:cNvPr>
            <p:cNvGrpSpPr/>
            <p:nvPr/>
          </p:nvGrpSpPr>
          <p:grpSpPr>
            <a:xfrm>
              <a:off x="1202749" y="2546246"/>
              <a:ext cx="2339748" cy="3605089"/>
              <a:chOff x="795338" y="-196850"/>
              <a:chExt cx="4591050" cy="7073900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CC6CA2CF-9AB6-447D-BFB6-5BF833A0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8" y="1270000"/>
                <a:ext cx="4360863" cy="5607050"/>
              </a:xfrm>
              <a:custGeom>
                <a:avLst/>
                <a:gdLst>
                  <a:gd name="T0" fmla="*/ 1080 w 1831"/>
                  <a:gd name="T1" fmla="*/ 1234 h 2335"/>
                  <a:gd name="T2" fmla="*/ 977 w 1831"/>
                  <a:gd name="T3" fmla="*/ 1329 h 2335"/>
                  <a:gd name="T4" fmla="*/ 878 w 1831"/>
                  <a:gd name="T5" fmla="*/ 1889 h 2335"/>
                  <a:gd name="T6" fmla="*/ 807 w 1831"/>
                  <a:gd name="T7" fmla="*/ 2234 h 2335"/>
                  <a:gd name="T8" fmla="*/ 700 w 1831"/>
                  <a:gd name="T9" fmla="*/ 2326 h 2335"/>
                  <a:gd name="T10" fmla="*/ 575 w 1831"/>
                  <a:gd name="T11" fmla="*/ 2271 h 2335"/>
                  <a:gd name="T12" fmla="*/ 558 w 1831"/>
                  <a:gd name="T13" fmla="*/ 2102 h 2335"/>
                  <a:gd name="T14" fmla="*/ 641 w 1831"/>
                  <a:gd name="T15" fmla="*/ 1658 h 2335"/>
                  <a:gd name="T16" fmla="*/ 719 w 1831"/>
                  <a:gd name="T17" fmla="*/ 1262 h 2335"/>
                  <a:gd name="T18" fmla="*/ 682 w 1831"/>
                  <a:gd name="T19" fmla="*/ 1068 h 2335"/>
                  <a:gd name="T20" fmla="*/ 546 w 1831"/>
                  <a:gd name="T21" fmla="*/ 743 h 2335"/>
                  <a:gd name="T22" fmla="*/ 497 w 1831"/>
                  <a:gd name="T23" fmla="*/ 715 h 2335"/>
                  <a:gd name="T24" fmla="*/ 95 w 1831"/>
                  <a:gd name="T25" fmla="*/ 730 h 2335"/>
                  <a:gd name="T26" fmla="*/ 6 w 1831"/>
                  <a:gd name="T27" fmla="*/ 654 h 2335"/>
                  <a:gd name="T28" fmla="*/ 64 w 1831"/>
                  <a:gd name="T29" fmla="*/ 557 h 2335"/>
                  <a:gd name="T30" fmla="*/ 254 w 1831"/>
                  <a:gd name="T31" fmla="*/ 505 h 2335"/>
                  <a:gd name="T32" fmla="*/ 504 w 1831"/>
                  <a:gd name="T33" fmla="*/ 439 h 2335"/>
                  <a:gd name="T34" fmla="*/ 620 w 1831"/>
                  <a:gd name="T35" fmla="*/ 465 h 2335"/>
                  <a:gd name="T36" fmla="*/ 800 w 1831"/>
                  <a:gd name="T37" fmla="*/ 394 h 2335"/>
                  <a:gd name="T38" fmla="*/ 1666 w 1831"/>
                  <a:gd name="T39" fmla="*/ 26 h 2335"/>
                  <a:gd name="T40" fmla="*/ 1808 w 1831"/>
                  <a:gd name="T41" fmla="*/ 66 h 2335"/>
                  <a:gd name="T42" fmla="*/ 1751 w 1831"/>
                  <a:gd name="T43" fmla="*/ 193 h 2335"/>
                  <a:gd name="T44" fmla="*/ 1319 w 1831"/>
                  <a:gd name="T45" fmla="*/ 379 h 2335"/>
                  <a:gd name="T46" fmla="*/ 1083 w 1831"/>
                  <a:gd name="T47" fmla="*/ 474 h 2335"/>
                  <a:gd name="T48" fmla="*/ 1065 w 1831"/>
                  <a:gd name="T49" fmla="*/ 517 h 2335"/>
                  <a:gd name="T50" fmla="*/ 1326 w 1831"/>
                  <a:gd name="T51" fmla="*/ 1133 h 2335"/>
                  <a:gd name="T52" fmla="*/ 1570 w 1831"/>
                  <a:gd name="T53" fmla="*/ 1720 h 2335"/>
                  <a:gd name="T54" fmla="*/ 1729 w 1831"/>
                  <a:gd name="T55" fmla="*/ 2097 h 2335"/>
                  <a:gd name="T56" fmla="*/ 1661 w 1831"/>
                  <a:gd name="T57" fmla="*/ 2291 h 2335"/>
                  <a:gd name="T58" fmla="*/ 1491 w 1831"/>
                  <a:gd name="T59" fmla="*/ 2213 h 2335"/>
                  <a:gd name="T60" fmla="*/ 1285 w 1831"/>
                  <a:gd name="T61" fmla="*/ 1723 h 2335"/>
                  <a:gd name="T62" fmla="*/ 1080 w 1831"/>
                  <a:gd name="T63" fmla="*/ 1234 h 2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1" h="2335">
                    <a:moveTo>
                      <a:pt x="1080" y="1234"/>
                    </a:moveTo>
                    <a:cubicBezTo>
                      <a:pt x="1012" y="1239"/>
                      <a:pt x="989" y="1262"/>
                      <a:pt x="977" y="1329"/>
                    </a:cubicBezTo>
                    <a:cubicBezTo>
                      <a:pt x="945" y="1516"/>
                      <a:pt x="912" y="1703"/>
                      <a:pt x="878" y="1889"/>
                    </a:cubicBezTo>
                    <a:cubicBezTo>
                      <a:pt x="857" y="2005"/>
                      <a:pt x="831" y="2119"/>
                      <a:pt x="807" y="2234"/>
                    </a:cubicBezTo>
                    <a:cubicBezTo>
                      <a:pt x="799" y="2276"/>
                      <a:pt x="750" y="2318"/>
                      <a:pt x="700" y="2326"/>
                    </a:cubicBezTo>
                    <a:cubicBezTo>
                      <a:pt x="646" y="2335"/>
                      <a:pt x="603" y="2313"/>
                      <a:pt x="575" y="2271"/>
                    </a:cubicBezTo>
                    <a:cubicBezTo>
                      <a:pt x="541" y="2216"/>
                      <a:pt x="547" y="2159"/>
                      <a:pt x="558" y="2102"/>
                    </a:cubicBezTo>
                    <a:cubicBezTo>
                      <a:pt x="585" y="1954"/>
                      <a:pt x="613" y="1806"/>
                      <a:pt x="641" y="1658"/>
                    </a:cubicBezTo>
                    <a:cubicBezTo>
                      <a:pt x="666" y="1526"/>
                      <a:pt x="688" y="1393"/>
                      <a:pt x="719" y="1262"/>
                    </a:cubicBezTo>
                    <a:cubicBezTo>
                      <a:pt x="737" y="1188"/>
                      <a:pt x="707" y="1129"/>
                      <a:pt x="682" y="1068"/>
                    </a:cubicBezTo>
                    <a:cubicBezTo>
                      <a:pt x="638" y="959"/>
                      <a:pt x="590" y="852"/>
                      <a:pt x="546" y="743"/>
                    </a:cubicBezTo>
                    <a:cubicBezTo>
                      <a:pt x="535" y="717"/>
                      <a:pt x="524" y="714"/>
                      <a:pt x="497" y="715"/>
                    </a:cubicBezTo>
                    <a:cubicBezTo>
                      <a:pt x="363" y="723"/>
                      <a:pt x="229" y="727"/>
                      <a:pt x="95" y="730"/>
                    </a:cubicBezTo>
                    <a:cubicBezTo>
                      <a:pt x="49" y="731"/>
                      <a:pt x="14" y="699"/>
                      <a:pt x="6" y="654"/>
                    </a:cubicBezTo>
                    <a:cubicBezTo>
                      <a:pt x="0" y="614"/>
                      <a:pt x="22" y="571"/>
                      <a:pt x="64" y="557"/>
                    </a:cubicBezTo>
                    <a:cubicBezTo>
                      <a:pt x="127" y="537"/>
                      <a:pt x="190" y="522"/>
                      <a:pt x="254" y="505"/>
                    </a:cubicBezTo>
                    <a:cubicBezTo>
                      <a:pt x="337" y="483"/>
                      <a:pt x="422" y="465"/>
                      <a:pt x="504" y="439"/>
                    </a:cubicBezTo>
                    <a:cubicBezTo>
                      <a:pt x="554" y="423"/>
                      <a:pt x="592" y="436"/>
                      <a:pt x="620" y="465"/>
                    </a:cubicBezTo>
                    <a:cubicBezTo>
                      <a:pt x="683" y="440"/>
                      <a:pt x="742" y="418"/>
                      <a:pt x="800" y="394"/>
                    </a:cubicBezTo>
                    <a:cubicBezTo>
                      <a:pt x="1044" y="292"/>
                      <a:pt x="1422" y="129"/>
                      <a:pt x="1666" y="26"/>
                    </a:cubicBezTo>
                    <a:cubicBezTo>
                      <a:pt x="1726" y="0"/>
                      <a:pt x="1783" y="15"/>
                      <a:pt x="1808" y="66"/>
                    </a:cubicBezTo>
                    <a:cubicBezTo>
                      <a:pt x="1831" y="114"/>
                      <a:pt x="1811" y="166"/>
                      <a:pt x="1751" y="193"/>
                    </a:cubicBezTo>
                    <a:cubicBezTo>
                      <a:pt x="1653" y="238"/>
                      <a:pt x="1419" y="338"/>
                      <a:pt x="1319" y="379"/>
                    </a:cubicBezTo>
                    <a:cubicBezTo>
                      <a:pt x="1241" y="411"/>
                      <a:pt x="1163" y="444"/>
                      <a:pt x="1083" y="474"/>
                    </a:cubicBezTo>
                    <a:cubicBezTo>
                      <a:pt x="1057" y="484"/>
                      <a:pt x="1056" y="498"/>
                      <a:pt x="1065" y="517"/>
                    </a:cubicBezTo>
                    <a:cubicBezTo>
                      <a:pt x="1151" y="723"/>
                      <a:pt x="1239" y="927"/>
                      <a:pt x="1326" y="1133"/>
                    </a:cubicBezTo>
                    <a:cubicBezTo>
                      <a:pt x="1408" y="1328"/>
                      <a:pt x="1488" y="1525"/>
                      <a:pt x="1570" y="1720"/>
                    </a:cubicBezTo>
                    <a:cubicBezTo>
                      <a:pt x="1622" y="1846"/>
                      <a:pt x="1675" y="1972"/>
                      <a:pt x="1729" y="2097"/>
                    </a:cubicBezTo>
                    <a:cubicBezTo>
                      <a:pt x="1761" y="2171"/>
                      <a:pt x="1731" y="2260"/>
                      <a:pt x="1661" y="2291"/>
                    </a:cubicBezTo>
                    <a:cubicBezTo>
                      <a:pt x="1601" y="2318"/>
                      <a:pt x="1521" y="2283"/>
                      <a:pt x="1491" y="2213"/>
                    </a:cubicBezTo>
                    <a:cubicBezTo>
                      <a:pt x="1421" y="2050"/>
                      <a:pt x="1353" y="1886"/>
                      <a:pt x="1285" y="1723"/>
                    </a:cubicBezTo>
                    <a:cubicBezTo>
                      <a:pt x="1216" y="1559"/>
                      <a:pt x="1148" y="1396"/>
                      <a:pt x="1080" y="12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3DA0B862-2C7E-44FF-A594-2A473D802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1109663"/>
                <a:ext cx="1157288" cy="1160463"/>
              </a:xfrm>
              <a:custGeom>
                <a:avLst/>
                <a:gdLst>
                  <a:gd name="T0" fmla="*/ 479 w 486"/>
                  <a:gd name="T1" fmla="*/ 244 h 483"/>
                  <a:gd name="T2" fmla="*/ 241 w 486"/>
                  <a:gd name="T3" fmla="*/ 481 h 483"/>
                  <a:gd name="T4" fmla="*/ 1 w 486"/>
                  <a:gd name="T5" fmla="*/ 240 h 483"/>
                  <a:gd name="T6" fmla="*/ 238 w 486"/>
                  <a:gd name="T7" fmla="*/ 1 h 483"/>
                  <a:gd name="T8" fmla="*/ 479 w 486"/>
                  <a:gd name="T9" fmla="*/ 244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83">
                    <a:moveTo>
                      <a:pt x="479" y="244"/>
                    </a:moveTo>
                    <a:cubicBezTo>
                      <a:pt x="479" y="371"/>
                      <a:pt x="366" y="483"/>
                      <a:pt x="241" y="481"/>
                    </a:cubicBezTo>
                    <a:cubicBezTo>
                      <a:pt x="109" y="478"/>
                      <a:pt x="0" y="369"/>
                      <a:pt x="1" y="240"/>
                    </a:cubicBezTo>
                    <a:cubicBezTo>
                      <a:pt x="1" y="113"/>
                      <a:pt x="111" y="2"/>
                      <a:pt x="238" y="1"/>
                    </a:cubicBezTo>
                    <a:cubicBezTo>
                      <a:pt x="368" y="0"/>
                      <a:pt x="486" y="118"/>
                      <a:pt x="479" y="2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374EA090-87F8-446F-80A3-95030B1B2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0700" y="-196850"/>
                <a:ext cx="2325688" cy="4094163"/>
              </a:xfrm>
              <a:custGeom>
                <a:avLst/>
                <a:gdLst>
                  <a:gd name="T0" fmla="*/ 0 w 977"/>
                  <a:gd name="T1" fmla="*/ 106 h 1705"/>
                  <a:gd name="T2" fmla="*/ 19 w 977"/>
                  <a:gd name="T3" fmla="*/ 158 h 1705"/>
                  <a:gd name="T4" fmla="*/ 772 w 977"/>
                  <a:gd name="T5" fmla="*/ 730 h 1705"/>
                  <a:gd name="T6" fmla="*/ 559 w 977"/>
                  <a:gd name="T7" fmla="*/ 1649 h 1705"/>
                  <a:gd name="T8" fmla="*/ 580 w 977"/>
                  <a:gd name="T9" fmla="*/ 1705 h 1705"/>
                  <a:gd name="T10" fmla="*/ 817 w 977"/>
                  <a:gd name="T11" fmla="*/ 714 h 1705"/>
                  <a:gd name="T12" fmla="*/ 0 w 977"/>
                  <a:gd name="T13" fmla="*/ 106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7" h="1705">
                    <a:moveTo>
                      <a:pt x="0" y="106"/>
                    </a:moveTo>
                    <a:cubicBezTo>
                      <a:pt x="19" y="158"/>
                      <a:pt x="19" y="158"/>
                      <a:pt x="19" y="158"/>
                    </a:cubicBezTo>
                    <a:cubicBezTo>
                      <a:pt x="285" y="61"/>
                      <a:pt x="626" y="326"/>
                      <a:pt x="772" y="730"/>
                    </a:cubicBezTo>
                    <a:cubicBezTo>
                      <a:pt x="919" y="1135"/>
                      <a:pt x="826" y="1552"/>
                      <a:pt x="559" y="1649"/>
                    </a:cubicBezTo>
                    <a:cubicBezTo>
                      <a:pt x="580" y="1705"/>
                      <a:pt x="580" y="1705"/>
                      <a:pt x="580" y="1705"/>
                    </a:cubicBezTo>
                    <a:cubicBezTo>
                      <a:pt x="871" y="1600"/>
                      <a:pt x="977" y="1156"/>
                      <a:pt x="817" y="714"/>
                    </a:cubicBezTo>
                    <a:cubicBezTo>
                      <a:pt x="656" y="273"/>
                      <a:pt x="291" y="0"/>
                      <a:pt x="0" y="10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06992EDE-FA56-4B03-8FD3-36CA2C574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425" y="57150"/>
                <a:ext cx="1422400" cy="3854450"/>
              </a:xfrm>
              <a:custGeom>
                <a:avLst/>
                <a:gdLst>
                  <a:gd name="T0" fmla="*/ 870 w 896"/>
                  <a:gd name="T1" fmla="*/ 2428 h 2428"/>
                  <a:gd name="T2" fmla="*/ 896 w 896"/>
                  <a:gd name="T3" fmla="*/ 2419 h 2428"/>
                  <a:gd name="T4" fmla="*/ 26 w 896"/>
                  <a:gd name="T5" fmla="*/ 0 h 2428"/>
                  <a:gd name="T6" fmla="*/ 0 w 896"/>
                  <a:gd name="T7" fmla="*/ 9 h 2428"/>
                  <a:gd name="T8" fmla="*/ 870 w 896"/>
                  <a:gd name="T9" fmla="*/ 2428 h 2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6" h="2428">
                    <a:moveTo>
                      <a:pt x="870" y="2428"/>
                    </a:moveTo>
                    <a:lnTo>
                      <a:pt x="896" y="2419"/>
                    </a:lnTo>
                    <a:lnTo>
                      <a:pt x="26" y="0"/>
                    </a:lnTo>
                    <a:lnTo>
                      <a:pt x="0" y="9"/>
                    </a:lnTo>
                    <a:lnTo>
                      <a:pt x="870" y="24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16885D-1C60-4F91-B47E-5B0796498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1951" y="3245604"/>
              <a:ext cx="1774663" cy="74668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E0AF101-7114-4831-AC2C-C768285648F5}"/>
                </a:ext>
              </a:extLst>
            </p:cNvPr>
            <p:cNvSpPr/>
            <p:nvPr/>
          </p:nvSpPr>
          <p:spPr>
            <a:xfrm rot="4079480">
              <a:off x="3582999" y="3070462"/>
              <a:ext cx="208345" cy="36933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BDCBA7-68AA-4184-A0A3-AB1DAEFC05FE}"/>
              </a:ext>
            </a:extLst>
          </p:cNvPr>
          <p:cNvSpPr txBox="1"/>
          <p:nvPr/>
        </p:nvSpPr>
        <p:spPr>
          <a:xfrm>
            <a:off x="2025844" y="1513103"/>
            <a:ext cx="1250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 Sans" panose="020B0606030504020204" pitchFamily="34" charset="0"/>
              </a:rPr>
              <a:t>1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D2368-84F8-4611-9A4F-80AFF5994C13}"/>
              </a:ext>
            </a:extLst>
          </p:cNvPr>
          <p:cNvSpPr txBox="1"/>
          <p:nvPr/>
        </p:nvSpPr>
        <p:spPr>
          <a:xfrm>
            <a:off x="3248491" y="1712092"/>
            <a:ext cx="194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643540" y="1252194"/>
            <a:ext cx="2480819" cy="2528926"/>
            <a:chOff x="8034410" y="2063697"/>
            <a:chExt cx="3114498" cy="37862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5E7C24-2322-4F44-8B99-AC7FC24A882A}"/>
                </a:ext>
              </a:extLst>
            </p:cNvPr>
            <p:cNvSpPr/>
            <p:nvPr/>
          </p:nvSpPr>
          <p:spPr>
            <a:xfrm>
              <a:off x="9045072" y="5626737"/>
              <a:ext cx="2103836" cy="223225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: Rounded Corners 38">
              <a:extLst>
                <a:ext uri="{FF2B5EF4-FFF2-40B4-BE49-F238E27FC236}">
                  <a16:creationId xmlns:a16="http://schemas.microsoft.com/office/drawing/2014/main" id="{E8C8AC32-D721-4AFC-8305-6185AB0F5572}"/>
                </a:ext>
              </a:extLst>
            </p:cNvPr>
            <p:cNvSpPr/>
            <p:nvPr/>
          </p:nvSpPr>
          <p:spPr>
            <a:xfrm rot="20234284">
              <a:off x="10341180" y="4762967"/>
              <a:ext cx="181229" cy="101004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: Rounded Corners 39">
              <a:extLst>
                <a:ext uri="{FF2B5EF4-FFF2-40B4-BE49-F238E27FC236}">
                  <a16:creationId xmlns:a16="http://schemas.microsoft.com/office/drawing/2014/main" id="{087A74C2-6782-4E75-8D14-465B26B3DFE6}"/>
                </a:ext>
              </a:extLst>
            </p:cNvPr>
            <p:cNvSpPr/>
            <p:nvPr/>
          </p:nvSpPr>
          <p:spPr>
            <a:xfrm rot="1307746">
              <a:off x="9585954" y="5111407"/>
              <a:ext cx="152559" cy="61732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85C64D-1454-4CFA-A636-C7B1EA7412FB}"/>
                </a:ext>
              </a:extLst>
            </p:cNvPr>
            <p:cNvGrpSpPr/>
            <p:nvPr/>
          </p:nvGrpSpPr>
          <p:grpSpPr>
            <a:xfrm rot="535395">
              <a:off x="9021558" y="2063697"/>
              <a:ext cx="1800896" cy="3121056"/>
              <a:chOff x="6176100" y="2992625"/>
              <a:chExt cx="2086518" cy="2086518"/>
            </a:xfrm>
          </p:grpSpPr>
          <p:sp>
            <p:nvSpPr>
              <p:cNvPr id="24" name="Circle: Hollow 18">
                <a:extLst>
                  <a:ext uri="{FF2B5EF4-FFF2-40B4-BE49-F238E27FC236}">
                    <a16:creationId xmlns:a16="http://schemas.microsoft.com/office/drawing/2014/main" id="{767342FA-AA98-4942-A45C-8CA0969FC55D}"/>
                  </a:ext>
                </a:extLst>
              </p:cNvPr>
              <p:cNvSpPr/>
              <p:nvPr/>
            </p:nvSpPr>
            <p:spPr>
              <a:xfrm>
                <a:off x="6176100" y="2992625"/>
                <a:ext cx="2086518" cy="2086518"/>
              </a:xfrm>
              <a:prstGeom prst="donut">
                <a:avLst>
                  <a:gd name="adj" fmla="val 890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Circle: Hollow 31">
                <a:extLst>
                  <a:ext uri="{FF2B5EF4-FFF2-40B4-BE49-F238E27FC236}">
                    <a16:creationId xmlns:a16="http://schemas.microsoft.com/office/drawing/2014/main" id="{A2237916-13D9-4B60-A937-1883CA55BDEB}"/>
                  </a:ext>
                </a:extLst>
              </p:cNvPr>
              <p:cNvSpPr/>
              <p:nvPr/>
            </p:nvSpPr>
            <p:spPr>
              <a:xfrm>
                <a:off x="6513918" y="3330443"/>
                <a:ext cx="1410882" cy="1410882"/>
              </a:xfrm>
              <a:prstGeom prst="donut">
                <a:avLst>
                  <a:gd name="adj" fmla="val 1127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Circle: Hollow 33">
                <a:extLst>
                  <a:ext uri="{FF2B5EF4-FFF2-40B4-BE49-F238E27FC236}">
                    <a16:creationId xmlns:a16="http://schemas.microsoft.com/office/drawing/2014/main" id="{9523CADD-081F-4343-AEA0-140719C25B98}"/>
                  </a:ext>
                </a:extLst>
              </p:cNvPr>
              <p:cNvSpPr/>
              <p:nvPr/>
            </p:nvSpPr>
            <p:spPr>
              <a:xfrm>
                <a:off x="6840366" y="3646067"/>
                <a:ext cx="779634" cy="779634"/>
              </a:xfrm>
              <a:prstGeom prst="donut">
                <a:avLst>
                  <a:gd name="adj" fmla="val 1751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8BE0B85-B1BB-495C-B267-6D2E9AB7C85B}"/>
                  </a:ext>
                </a:extLst>
              </p:cNvPr>
              <p:cNvSpPr/>
              <p:nvPr/>
            </p:nvSpPr>
            <p:spPr>
              <a:xfrm>
                <a:off x="7087293" y="3891549"/>
                <a:ext cx="285780" cy="2857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4DD652-31EF-4346-885E-CA6FC289CE42}"/>
                </a:ext>
              </a:extLst>
            </p:cNvPr>
            <p:cNvGrpSpPr/>
            <p:nvPr/>
          </p:nvGrpSpPr>
          <p:grpSpPr>
            <a:xfrm rot="1434524">
              <a:off x="8034410" y="3186138"/>
              <a:ext cx="1863235" cy="570829"/>
              <a:chOff x="8481901" y="1066242"/>
              <a:chExt cx="1863235" cy="57082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7A10D6D-D6B2-4F5E-8D33-3EB1AFAE5A6F}"/>
                  </a:ext>
                </a:extLst>
              </p:cNvPr>
              <p:cNvCxnSpPr>
                <a:cxnSpLocks/>
                <a:endCxn id="23" idx="3"/>
              </p:cNvCxnSpPr>
              <p:nvPr/>
            </p:nvCxnSpPr>
            <p:spPr>
              <a:xfrm rot="20165476" flipV="1">
                <a:off x="8481901" y="1631367"/>
                <a:ext cx="1660324" cy="5704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89CD2969-38A5-4DB8-A5DD-682C5224F103}"/>
                  </a:ext>
                </a:extLst>
              </p:cNvPr>
              <p:cNvSpPr/>
              <p:nvPr/>
            </p:nvSpPr>
            <p:spPr>
              <a:xfrm rot="4079480">
                <a:off x="10102044" y="1023816"/>
                <a:ext cx="200665" cy="28551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C1B6BF5-2395-48D1-8167-2E655E71AE64}"/>
              </a:ext>
            </a:extLst>
          </p:cNvPr>
          <p:cNvSpPr txBox="1"/>
          <p:nvPr/>
        </p:nvSpPr>
        <p:spPr>
          <a:xfrm>
            <a:off x="1809225" y="2892867"/>
            <a:ext cx="206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</a:t>
            </a:r>
            <a:r>
              <a:rPr kumimoji="0" lang="en-GB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one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4BB237-9E0E-4CAD-9DCF-40C7C26E38F5}"/>
              </a:ext>
            </a:extLst>
          </p:cNvPr>
          <p:cNvSpPr/>
          <p:nvPr/>
        </p:nvSpPr>
        <p:spPr>
          <a:xfrm flipV="1">
            <a:off x="3346510" y="2118586"/>
            <a:ext cx="5560936" cy="66816"/>
          </a:xfrm>
          <a:prstGeom prst="rect">
            <a:avLst/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04492" y="1851769"/>
            <a:ext cx="943826" cy="631670"/>
            <a:chOff x="204492" y="1851769"/>
            <a:chExt cx="943826" cy="631670"/>
          </a:xfrm>
        </p:grpSpPr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54B6167-7EB5-4468-B329-15C386D3A38C}"/>
                </a:ext>
              </a:extLst>
            </p:cNvPr>
            <p:cNvSpPr/>
            <p:nvPr/>
          </p:nvSpPr>
          <p:spPr>
            <a:xfrm>
              <a:off x="204492" y="1851769"/>
              <a:ext cx="943826" cy="540239"/>
            </a:xfrm>
            <a:prstGeom prst="cube">
              <a:avLst/>
            </a:prstGeom>
            <a:solidFill>
              <a:srgbClr val="00B05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7720" y="1895866"/>
              <a:ext cx="637147" cy="5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M</a:t>
              </a:r>
              <a:endParaRPr lang="en-US" sz="36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068677" y="3921364"/>
            <a:ext cx="9969732" cy="2228347"/>
            <a:chOff x="2117609" y="4303914"/>
            <a:chExt cx="9969732" cy="222834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7609" y="4303914"/>
              <a:ext cx="9969732" cy="222834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980329" y="4646352"/>
              <a:ext cx="8036993" cy="807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84914" y="5183059"/>
              <a:ext cx="1644808" cy="3030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41417" y="5576967"/>
              <a:ext cx="807074" cy="955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A0D561B-7F8A-4E58-AF03-989F0BC7A38E}"/>
              </a:ext>
            </a:extLst>
          </p:cNvPr>
          <p:cNvSpPr txBox="1"/>
          <p:nvPr/>
        </p:nvSpPr>
        <p:spPr>
          <a:xfrm>
            <a:off x="1396660" y="0"/>
            <a:ext cx="438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399B-9163-451D-B2EC-5A8077AC2DA6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76581" y="1206200"/>
            <a:ext cx="943826" cy="699492"/>
            <a:chOff x="276581" y="1206200"/>
            <a:chExt cx="943826" cy="699492"/>
          </a:xfrm>
        </p:grpSpPr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598D96B6-C39D-4335-AA8F-DED672A09A96}"/>
                </a:ext>
              </a:extLst>
            </p:cNvPr>
            <p:cNvSpPr/>
            <p:nvPr/>
          </p:nvSpPr>
          <p:spPr>
            <a:xfrm rot="1219549">
              <a:off x="276581" y="1310398"/>
              <a:ext cx="943826" cy="540239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 rot="1343920">
              <a:off x="364437" y="1206200"/>
              <a:ext cx="623935" cy="699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/>
                <a:t>s</a:t>
              </a:r>
              <a:endParaRPr lang="en-US" b="1" dirty="0"/>
            </a:p>
          </p:txBody>
        </p:sp>
      </p:grpSp>
      <p:sp>
        <p:nvSpPr>
          <p:cNvPr id="30" name="Left Brace 29"/>
          <p:cNvSpPr/>
          <p:nvPr/>
        </p:nvSpPr>
        <p:spPr>
          <a:xfrm>
            <a:off x="3891148" y="2676049"/>
            <a:ext cx="191625" cy="88633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4221741" y="2472885"/>
            <a:ext cx="485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action for Input Info, Keeping, Transfer, Assemble or Lost, Discard in once time</a:t>
            </a:r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4221741" y="3394353"/>
            <a:ext cx="485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Multi Submit / Approval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8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2568</TotalTime>
  <Words>699</Words>
  <Application>Microsoft Office PowerPoint</Application>
  <PresentationFormat>Widescreen</PresentationFormat>
  <Paragraphs>215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 Unicode MS</vt:lpstr>
      <vt:lpstr>Arial</vt:lpstr>
      <vt:lpstr>Calibri</vt:lpstr>
      <vt:lpstr>Calibri Light</vt:lpstr>
      <vt:lpstr>inherit</vt:lpstr>
      <vt:lpstr>Noto Sans</vt:lpstr>
      <vt:lpstr>Open Sans</vt:lpstr>
      <vt:lpstr>Roboto</vt:lpstr>
      <vt:lpstr>Segoe UI</vt:lpstr>
      <vt:lpstr>Tahoma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Thi Viet Anh</dc:creator>
  <cp:lastModifiedBy>Việt Anh Nguyễn Thị</cp:lastModifiedBy>
  <cp:revision>208</cp:revision>
  <dcterms:created xsi:type="dcterms:W3CDTF">2021-10-04T04:59:13Z</dcterms:created>
  <dcterms:modified xsi:type="dcterms:W3CDTF">2021-10-10T14:18:51Z</dcterms:modified>
</cp:coreProperties>
</file>